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 id="2147483674" r:id="rId5"/>
  </p:sldMasterIdLst>
  <p:notesMasterIdLst>
    <p:notesMasterId r:id="rId24"/>
  </p:notesMasterIdLst>
  <p:handoutMasterIdLst>
    <p:handoutMasterId r:id="rId25"/>
  </p:handoutMasterIdLst>
  <p:sldIdLst>
    <p:sldId id="282" r:id="rId6"/>
    <p:sldId id="298" r:id="rId7"/>
    <p:sldId id="283" r:id="rId8"/>
    <p:sldId id="292" r:id="rId9"/>
    <p:sldId id="284" r:id="rId10"/>
    <p:sldId id="299" r:id="rId11"/>
    <p:sldId id="300" r:id="rId12"/>
    <p:sldId id="301" r:id="rId13"/>
    <p:sldId id="302" r:id="rId14"/>
    <p:sldId id="303" r:id="rId15"/>
    <p:sldId id="310" r:id="rId16"/>
    <p:sldId id="304" r:id="rId17"/>
    <p:sldId id="305" r:id="rId18"/>
    <p:sldId id="306" r:id="rId19"/>
    <p:sldId id="307" r:id="rId20"/>
    <p:sldId id="308" r:id="rId21"/>
    <p:sldId id="309" r:id="rId22"/>
    <p:sldId id="296"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7E9639D4-E3E2-4D34-9284-5A2195B3D0D7}"/>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69" autoAdjust="0"/>
    <p:restoredTop sz="94631" autoAdjust="0"/>
  </p:normalViewPr>
  <p:slideViewPr>
    <p:cSldViewPr snapToGrid="0">
      <p:cViewPr varScale="1">
        <p:scale>
          <a:sx n="113" d="100"/>
          <a:sy n="113" d="100"/>
        </p:scale>
        <p:origin x="440" y="184"/>
      </p:cViewPr>
      <p:guideLst/>
    </p:cSldViewPr>
  </p:slideViewPr>
  <p:outlineViewPr>
    <p:cViewPr>
      <p:scale>
        <a:sx n="33" d="100"/>
        <a:sy n="33" d="100"/>
      </p:scale>
      <p:origin x="0" y="-696"/>
    </p:cViewPr>
  </p:outlineViewPr>
  <p:notesTextViewPr>
    <p:cViewPr>
      <p:scale>
        <a:sx n="3" d="2"/>
        <a:sy n="3" d="2"/>
      </p:scale>
      <p:origin x="0" y="0"/>
    </p:cViewPr>
  </p:notesTextViewPr>
  <p:sorterViewPr>
    <p:cViewPr>
      <p:scale>
        <a:sx n="100" d="100"/>
        <a:sy n="100" d="100"/>
      </p:scale>
      <p:origin x="0" y="0"/>
    </p:cViewPr>
  </p:sorterViewPr>
  <p:notesViewPr>
    <p:cSldViewPr snapToGrid="0">
      <p:cViewPr varScale="1">
        <p:scale>
          <a:sx n="60" d="100"/>
          <a:sy n="60" d="100"/>
        </p:scale>
        <p:origin x="3187" y="4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notesMaster" Target="notesMasters/notesMaster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76F666D-E0C2-435B-BAA8-9287F9E5D38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9FEBCAF-CB3F-4928-91AA-D61472F880C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F1077DB-935E-4A0A-947A-D283B9F9F452}" type="datetimeFigureOut">
              <a:rPr lang="en-US" smtClean="0"/>
              <a:t>12/2/21</a:t>
            </a:fld>
            <a:endParaRPr lang="en-US"/>
          </a:p>
        </p:txBody>
      </p:sp>
      <p:sp>
        <p:nvSpPr>
          <p:cNvPr id="4" name="Footer Placeholder 3">
            <a:extLst>
              <a:ext uri="{FF2B5EF4-FFF2-40B4-BE49-F238E27FC236}">
                <a16:creationId xmlns:a16="http://schemas.microsoft.com/office/drawing/2014/main" id="{69256698-63C6-4CCC-81CB-EA5604C30F1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B2467FDA-05D7-4760-A373-5D6AEAAF427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82C0B10-7CAE-41E4-AB02-7E8B1FF2B898}" type="slidenum">
              <a:rPr lang="en-US" smtClean="0"/>
              <a:t>‹#›</a:t>
            </a:fld>
            <a:endParaRPr lang="en-US"/>
          </a:p>
        </p:txBody>
      </p:sp>
    </p:spTree>
    <p:extLst>
      <p:ext uri="{BB962C8B-B14F-4D97-AF65-F5344CB8AC3E}">
        <p14:creationId xmlns:p14="http://schemas.microsoft.com/office/powerpoint/2010/main" val="36875375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9EC30E-1A71-4188-9BE7-E2A64929A436}" type="datetimeFigureOut">
              <a:rPr lang="en-US" noProof="0" smtClean="0"/>
              <a:t>12/2/21</a:t>
            </a:fld>
            <a:endParaRPr lang="en-US" noProof="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530193B-564F-4854-8A52-728F3FB19C85}" type="slidenum">
              <a:rPr lang="en-US" noProof="0" smtClean="0"/>
              <a:t>‹#›</a:t>
            </a:fld>
            <a:endParaRPr lang="en-US" noProof="0"/>
          </a:p>
        </p:txBody>
      </p:sp>
    </p:spTree>
    <p:extLst>
      <p:ext uri="{BB962C8B-B14F-4D97-AF65-F5344CB8AC3E}">
        <p14:creationId xmlns:p14="http://schemas.microsoft.com/office/powerpoint/2010/main" val="36038165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with Imag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BE77267-9F51-4226-989C-ED57465596ED}"/>
              </a:ext>
            </a:extLst>
          </p:cNvPr>
          <p:cNvSpPr/>
          <p:nvPr userDrawn="1"/>
        </p:nvSpPr>
        <p:spPr>
          <a:xfrm>
            <a:off x="0" y="6714000"/>
            <a:ext cx="12192000" cy="144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Rectangle 7">
            <a:extLst>
              <a:ext uri="{FF2B5EF4-FFF2-40B4-BE49-F238E27FC236}">
                <a16:creationId xmlns:a16="http://schemas.microsoft.com/office/drawing/2014/main" id="{0A2CC678-341F-44F8-AE2E-A6C84D75C56A}"/>
              </a:ext>
            </a:extLst>
          </p:cNvPr>
          <p:cNvSpPr/>
          <p:nvPr userDrawn="1"/>
        </p:nvSpPr>
        <p:spPr>
          <a:xfrm>
            <a:off x="0" y="0"/>
            <a:ext cx="12192000" cy="144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ectangle 10">
            <a:extLst>
              <a:ext uri="{FF2B5EF4-FFF2-40B4-BE49-F238E27FC236}">
                <a16:creationId xmlns:a16="http://schemas.microsoft.com/office/drawing/2014/main" id="{A87A001A-FE8B-41CE-AC81-69D4A2339087}"/>
              </a:ext>
            </a:extLst>
          </p:cNvPr>
          <p:cNvSpPr/>
          <p:nvPr userDrawn="1"/>
        </p:nvSpPr>
        <p:spPr>
          <a:xfrm>
            <a:off x="0" y="92074"/>
            <a:ext cx="144000" cy="66294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Rectangle 11">
            <a:extLst>
              <a:ext uri="{FF2B5EF4-FFF2-40B4-BE49-F238E27FC236}">
                <a16:creationId xmlns:a16="http://schemas.microsoft.com/office/drawing/2014/main" id="{CB1416AC-94BD-4442-B771-E1ACAA70367E}"/>
              </a:ext>
            </a:extLst>
          </p:cNvPr>
          <p:cNvSpPr/>
          <p:nvPr userDrawn="1"/>
        </p:nvSpPr>
        <p:spPr>
          <a:xfrm>
            <a:off x="12048000" y="92074"/>
            <a:ext cx="144000" cy="66294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Freeform: Shape 12">
            <a:extLst>
              <a:ext uri="{FF2B5EF4-FFF2-40B4-BE49-F238E27FC236}">
                <a16:creationId xmlns:a16="http://schemas.microsoft.com/office/drawing/2014/main" id="{BDB31DC4-A207-4A23-8E7A-40D0ECD04FDD}"/>
              </a:ext>
            </a:extLst>
          </p:cNvPr>
          <p:cNvSpPr/>
          <p:nvPr userDrawn="1"/>
        </p:nvSpPr>
        <p:spPr>
          <a:xfrm>
            <a:off x="0" y="0"/>
            <a:ext cx="12192000" cy="6858000"/>
          </a:xfrm>
          <a:custGeom>
            <a:avLst/>
            <a:gdLst>
              <a:gd name="connsiteX0" fmla="*/ 36000 w 12192000"/>
              <a:gd name="connsiteY0" fmla="*/ 36000 h 6858000"/>
              <a:gd name="connsiteX1" fmla="*/ 36000 w 12192000"/>
              <a:gd name="connsiteY1" fmla="*/ 6822000 h 6858000"/>
              <a:gd name="connsiteX2" fmla="*/ 12156000 w 12192000"/>
              <a:gd name="connsiteY2" fmla="*/ 6822000 h 6858000"/>
              <a:gd name="connsiteX3" fmla="*/ 12156000 w 12192000"/>
              <a:gd name="connsiteY3" fmla="*/ 36000 h 6858000"/>
              <a:gd name="connsiteX4" fmla="*/ 0 w 12192000"/>
              <a:gd name="connsiteY4" fmla="*/ 0 h 6858000"/>
              <a:gd name="connsiteX5" fmla="*/ 36000 w 12192000"/>
              <a:gd name="connsiteY5" fmla="*/ 0 h 6858000"/>
              <a:gd name="connsiteX6" fmla="*/ 12156000 w 12192000"/>
              <a:gd name="connsiteY6" fmla="*/ 0 h 6858000"/>
              <a:gd name="connsiteX7" fmla="*/ 12192000 w 12192000"/>
              <a:gd name="connsiteY7" fmla="*/ 0 h 6858000"/>
              <a:gd name="connsiteX8" fmla="*/ 12192000 w 12192000"/>
              <a:gd name="connsiteY8" fmla="*/ 36000 h 6858000"/>
              <a:gd name="connsiteX9" fmla="*/ 12192000 w 12192000"/>
              <a:gd name="connsiteY9" fmla="*/ 6822000 h 6858000"/>
              <a:gd name="connsiteX10" fmla="*/ 12192000 w 12192000"/>
              <a:gd name="connsiteY10" fmla="*/ 6858000 h 6858000"/>
              <a:gd name="connsiteX11" fmla="*/ 12156000 w 12192000"/>
              <a:gd name="connsiteY11" fmla="*/ 6858000 h 6858000"/>
              <a:gd name="connsiteX12" fmla="*/ 36000 w 12192000"/>
              <a:gd name="connsiteY12" fmla="*/ 6858000 h 6858000"/>
              <a:gd name="connsiteX13" fmla="*/ 0 w 12192000"/>
              <a:gd name="connsiteY13" fmla="*/ 6858000 h 6858000"/>
              <a:gd name="connsiteX14" fmla="*/ 0 w 12192000"/>
              <a:gd name="connsiteY14" fmla="*/ 6822000 h 6858000"/>
              <a:gd name="connsiteX15" fmla="*/ 0 w 12192000"/>
              <a:gd name="connsiteY15" fmla="*/ 36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2000" h="6858000">
                <a:moveTo>
                  <a:pt x="36000" y="36000"/>
                </a:moveTo>
                <a:lnTo>
                  <a:pt x="36000" y="6822000"/>
                </a:lnTo>
                <a:lnTo>
                  <a:pt x="12156000" y="6822000"/>
                </a:lnTo>
                <a:lnTo>
                  <a:pt x="12156000" y="36000"/>
                </a:lnTo>
                <a:close/>
                <a:moveTo>
                  <a:pt x="0" y="0"/>
                </a:moveTo>
                <a:lnTo>
                  <a:pt x="36000" y="0"/>
                </a:lnTo>
                <a:lnTo>
                  <a:pt x="12156000" y="0"/>
                </a:lnTo>
                <a:lnTo>
                  <a:pt x="12192000" y="0"/>
                </a:lnTo>
                <a:lnTo>
                  <a:pt x="12192000" y="36000"/>
                </a:lnTo>
                <a:lnTo>
                  <a:pt x="12192000" y="6822000"/>
                </a:lnTo>
                <a:lnTo>
                  <a:pt x="12192000" y="6858000"/>
                </a:lnTo>
                <a:lnTo>
                  <a:pt x="12156000" y="6858000"/>
                </a:lnTo>
                <a:lnTo>
                  <a:pt x="36000" y="6858000"/>
                </a:lnTo>
                <a:lnTo>
                  <a:pt x="0" y="6858000"/>
                </a:lnTo>
                <a:lnTo>
                  <a:pt x="0" y="6822000"/>
                </a:lnTo>
                <a:lnTo>
                  <a:pt x="0" y="36000"/>
                </a:lnTo>
                <a:close/>
              </a:path>
            </a:pathLst>
          </a:cu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9" name="Picture Placeholder 1">
            <a:extLst>
              <a:ext uri="{FF2B5EF4-FFF2-40B4-BE49-F238E27FC236}">
                <a16:creationId xmlns:a16="http://schemas.microsoft.com/office/drawing/2014/main" id="{837F9836-5B23-424D-8C60-AC02A8512A4B}"/>
              </a:ext>
            </a:extLst>
          </p:cNvPr>
          <p:cNvSpPr>
            <a:spLocks noGrp="1"/>
          </p:cNvSpPr>
          <p:nvPr>
            <p:ph type="pic" sz="quarter" idx="13" hasCustomPrompt="1"/>
          </p:nvPr>
        </p:nvSpPr>
        <p:spPr>
          <a:xfrm>
            <a:off x="144000" y="144000"/>
            <a:ext cx="11905200" cy="6570000"/>
          </a:xfrm>
          <a:solidFill>
            <a:schemeClr val="bg1">
              <a:lumMod val="95000"/>
            </a:schemeClr>
          </a:solidFill>
        </p:spPr>
        <p:txBody>
          <a:bodyPr lIns="0" rIns="1764000" anchor="ctr"/>
          <a:lstStyle>
            <a:lvl1pPr marL="0" indent="0" algn="r">
              <a:buNone/>
              <a:defRPr sz="1200" i="1">
                <a:latin typeface="Times New Roman" panose="02020603050405020304" pitchFamily="18" charset="0"/>
                <a:cs typeface="Times New Roman" panose="02020603050405020304" pitchFamily="18" charset="0"/>
              </a:defRPr>
            </a:lvl1pPr>
          </a:lstStyle>
          <a:p>
            <a:r>
              <a:rPr lang="en-US" noProof="0" dirty="0"/>
              <a:t>Insert or Drag &amp; Drop your photo</a:t>
            </a:r>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360000" y="359999"/>
            <a:ext cx="4416588" cy="5321927"/>
          </a:xfrm>
          <a:gradFill>
            <a:gsLst>
              <a:gs pos="46000">
                <a:schemeClr val="bg1">
                  <a:alpha val="90000"/>
                </a:schemeClr>
              </a:gs>
              <a:gs pos="0">
                <a:schemeClr val="accent1">
                  <a:lumMod val="20000"/>
                  <a:lumOff val="80000"/>
                  <a:alpha val="50000"/>
                </a:schemeClr>
              </a:gs>
              <a:gs pos="80000">
                <a:schemeClr val="bg1"/>
              </a:gs>
            </a:gsLst>
            <a:lin ang="3600000" scaled="0"/>
          </a:gradFill>
        </p:spPr>
        <p:txBody>
          <a:bodyPr lIns="72000" rIns="180000" bIns="180000" anchor="b"/>
          <a:lstStyle>
            <a:lvl1pPr algn="r">
              <a:lnSpc>
                <a:spcPts val="4700"/>
              </a:lnSpc>
              <a:defRPr sz="4500">
                <a:solidFill>
                  <a:schemeClr val="tx1"/>
                </a:solidFill>
              </a:defRPr>
            </a:lvl1pPr>
          </a:lstStyle>
          <a:p>
            <a:r>
              <a:rPr lang="en-US" noProof="0"/>
              <a:t>Click to edit presentation title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359999" y="5681926"/>
            <a:ext cx="4416587" cy="816075"/>
          </a:xfrm>
          <a:solidFill>
            <a:schemeClr val="bg1">
              <a:alpha val="80000"/>
            </a:schemeClr>
          </a:solidFill>
          <a:ln w="3175">
            <a:gradFill>
              <a:gsLst>
                <a:gs pos="0">
                  <a:schemeClr val="bg1"/>
                </a:gs>
                <a:gs pos="100000">
                  <a:schemeClr val="accent1"/>
                </a:gs>
              </a:gsLst>
              <a:lin ang="0" scaled="0"/>
            </a:gradFill>
          </a:ln>
        </p:spPr>
        <p:txBody>
          <a:bodyPr tIns="144000" rIns="180000"/>
          <a:lstStyle>
            <a:lvl1pPr marL="0" indent="0" algn="r">
              <a:buNone/>
              <a:defRPr sz="18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noProof="0"/>
              <a:t>单击此处编辑母版副标题样式</a:t>
            </a:r>
            <a:endParaRPr lang="en-US" noProof="0"/>
          </a:p>
        </p:txBody>
      </p:sp>
    </p:spTree>
    <p:extLst>
      <p:ext uri="{BB962C8B-B14F-4D97-AF65-F5344CB8AC3E}">
        <p14:creationId xmlns:p14="http://schemas.microsoft.com/office/powerpoint/2010/main" val="13340384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779100" y="804500"/>
            <a:ext cx="4416588" cy="3818712"/>
          </a:xfrm>
          <a:gradFill>
            <a:gsLst>
              <a:gs pos="46000">
                <a:schemeClr val="bg1">
                  <a:alpha val="90000"/>
                </a:schemeClr>
              </a:gs>
              <a:gs pos="0">
                <a:schemeClr val="accent1">
                  <a:lumMod val="20000"/>
                  <a:lumOff val="80000"/>
                  <a:alpha val="50000"/>
                </a:schemeClr>
              </a:gs>
              <a:gs pos="80000">
                <a:schemeClr val="bg1"/>
              </a:gs>
            </a:gsLst>
            <a:lin ang="3600000" scaled="0"/>
          </a:gradFill>
        </p:spPr>
        <p:txBody>
          <a:bodyPr lIns="72000" rIns="180000" bIns="180000" anchor="b"/>
          <a:lstStyle>
            <a:lvl1pPr algn="r">
              <a:lnSpc>
                <a:spcPts val="4700"/>
              </a:lnSpc>
              <a:defRPr sz="4500">
                <a:solidFill>
                  <a:schemeClr val="tx1"/>
                </a:solidFill>
              </a:defRPr>
            </a:lvl1pPr>
          </a:lstStyle>
          <a:p>
            <a:r>
              <a:rPr lang="en-US" noProof="0"/>
              <a:t>Click to edit segue title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779099" y="4623212"/>
            <a:ext cx="4416587" cy="816075"/>
          </a:xfrm>
          <a:solidFill>
            <a:schemeClr val="bg1">
              <a:alpha val="80000"/>
            </a:schemeClr>
          </a:solidFill>
          <a:ln>
            <a:gradFill>
              <a:gsLst>
                <a:gs pos="0">
                  <a:schemeClr val="bg1">
                    <a:lumMod val="75000"/>
                  </a:schemeClr>
                </a:gs>
                <a:gs pos="100000">
                  <a:schemeClr val="accent1"/>
                </a:gs>
              </a:gsLst>
              <a:lin ang="0" scaled="0"/>
            </a:gradFill>
          </a:ln>
        </p:spPr>
        <p:txBody>
          <a:bodyPr tIns="144000" rIns="180000"/>
          <a:lstStyle>
            <a:lvl1pPr marL="0" indent="0" algn="r">
              <a:buNone/>
              <a:defRPr sz="18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noProof="0"/>
              <a:t>单击此处编辑母版副标题样式</a:t>
            </a:r>
            <a:endParaRPr lang="en-US" noProof="0"/>
          </a:p>
        </p:txBody>
      </p:sp>
      <p:sp>
        <p:nvSpPr>
          <p:cNvPr id="5" name="Footer Placeholder 4">
            <a:extLst>
              <a:ext uri="{FF2B5EF4-FFF2-40B4-BE49-F238E27FC236}">
                <a16:creationId xmlns:a16="http://schemas.microsoft.com/office/drawing/2014/main" id="{0CB24018-690B-4552-9994-3F090E16014A}"/>
              </a:ext>
            </a:extLst>
          </p:cNvPr>
          <p:cNvSpPr>
            <a:spLocks noGrp="1"/>
          </p:cNvSpPr>
          <p:nvPr>
            <p:ph type="ftr" sz="quarter" idx="12"/>
          </p:nvPr>
        </p:nvSpPr>
        <p:spPr/>
        <p:txBody>
          <a:bodyPr/>
          <a:lstStyle/>
          <a:p>
            <a:r>
              <a:rPr lang="en-US" noProof="0" dirty="0"/>
              <a:t>Add a footer</a:t>
            </a:r>
          </a:p>
        </p:txBody>
      </p:sp>
      <p:sp>
        <p:nvSpPr>
          <p:cNvPr id="10" name="Slide Number Placeholder 9">
            <a:extLst>
              <a:ext uri="{FF2B5EF4-FFF2-40B4-BE49-F238E27FC236}">
                <a16:creationId xmlns:a16="http://schemas.microsoft.com/office/drawing/2014/main" id="{4D8B2323-066D-4AC1-9FC8-A06D7E8B5818}"/>
              </a:ext>
            </a:extLst>
          </p:cNvPr>
          <p:cNvSpPr>
            <a:spLocks noGrp="1"/>
          </p:cNvSpPr>
          <p:nvPr>
            <p:ph type="sldNum" sz="quarter" idx="14"/>
          </p:nvPr>
        </p:nvSpPr>
        <p:spPr>
          <a:xfrm>
            <a:off x="11677425" y="6322399"/>
            <a:ext cx="370575" cy="365125"/>
          </a:xfrm>
          <a:prstGeom prst="rect">
            <a:avLst/>
          </a:prstGeom>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35546325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1948E38-8FB0-4E51-A01C-C88794372E50}"/>
              </a:ext>
            </a:extLst>
          </p:cNvPr>
          <p:cNvSpPr>
            <a:spLocks noGrp="1"/>
          </p:cNvSpPr>
          <p:nvPr>
            <p:ph idx="1"/>
          </p:nvPr>
        </p:nvSpPr>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noProof="0"/>
              <a:t>单击此处编辑母版文本样式</a:t>
            </a:r>
          </a:p>
          <a:p>
            <a:pPr lvl="1"/>
            <a:r>
              <a:rPr lang="zh-CN" altLang="en-US" noProof="0"/>
              <a:t>二级</a:t>
            </a:r>
          </a:p>
          <a:p>
            <a:pPr lvl="2"/>
            <a:r>
              <a:rPr lang="zh-CN" altLang="en-US" noProof="0"/>
              <a:t>三级</a:t>
            </a:r>
          </a:p>
          <a:p>
            <a:pPr lvl="3"/>
            <a:r>
              <a:rPr lang="zh-CN" altLang="en-US" noProof="0"/>
              <a:t>四级</a:t>
            </a:r>
          </a:p>
          <a:p>
            <a:pPr lvl="4"/>
            <a:r>
              <a:rPr lang="zh-CN" altLang="en-US" noProof="0"/>
              <a:t>五级</a:t>
            </a:r>
            <a:endParaRPr lang="en-US" noProof="0"/>
          </a:p>
        </p:txBody>
      </p:sp>
      <p:sp>
        <p:nvSpPr>
          <p:cNvPr id="4" name="Footer Placeholder 3">
            <a:extLst>
              <a:ext uri="{FF2B5EF4-FFF2-40B4-BE49-F238E27FC236}">
                <a16:creationId xmlns:a16="http://schemas.microsoft.com/office/drawing/2014/main" id="{E8FE0EB3-0FF4-4285-B9D3-90A5751B7BBF}"/>
              </a:ext>
            </a:extLst>
          </p:cNvPr>
          <p:cNvSpPr>
            <a:spLocks noGrp="1"/>
          </p:cNvSpPr>
          <p:nvPr>
            <p:ph type="ftr" sz="quarter" idx="12"/>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7456F629-658F-4B7E-A1D1-2522EA76B0DD}"/>
              </a:ext>
            </a:extLst>
          </p:cNvPr>
          <p:cNvSpPr>
            <a:spLocks noGrp="1"/>
          </p:cNvSpPr>
          <p:nvPr>
            <p:ph type="sldNum" sz="quarter" idx="33"/>
          </p:nvPr>
        </p:nvSpPr>
        <p:spPr>
          <a:xfrm>
            <a:off x="11677425" y="6322399"/>
            <a:ext cx="370575" cy="365125"/>
          </a:xfrm>
          <a:prstGeom prst="rect">
            <a:avLst/>
          </a:prstGeom>
        </p:spPr>
        <p:txBody>
          <a:bodyPr/>
          <a:lstStyle/>
          <a:p>
            <a:fld id="{19B51A1E-902D-48AF-9020-955120F399B6}" type="slidenum">
              <a:rPr lang="en-US" noProof="0" smtClean="0"/>
              <a:pPr/>
              <a:t>‹#›</a:t>
            </a:fld>
            <a:endParaRPr lang="en-US" noProof="0" dirty="0"/>
          </a:p>
        </p:txBody>
      </p:sp>
      <p:sp>
        <p:nvSpPr>
          <p:cNvPr id="6" name="Title 5">
            <a:extLst>
              <a:ext uri="{FF2B5EF4-FFF2-40B4-BE49-F238E27FC236}">
                <a16:creationId xmlns:a16="http://schemas.microsoft.com/office/drawing/2014/main" id="{35380A33-49FB-43FC-B60E-34A2E555638E}"/>
              </a:ext>
            </a:extLst>
          </p:cNvPr>
          <p:cNvSpPr>
            <a:spLocks noGrp="1"/>
          </p:cNvSpPr>
          <p:nvPr>
            <p:ph type="title"/>
          </p:nvPr>
        </p:nvSpPr>
        <p:spPr/>
        <p:txBody>
          <a:bodyPr/>
          <a:lstStyle/>
          <a:p>
            <a:r>
              <a:rPr lang="zh-CN" altLang="en-US" noProof="0"/>
              <a:t>单击此处编辑母版标题样式</a:t>
            </a:r>
            <a:endParaRPr lang="en-US" noProof="0"/>
          </a:p>
        </p:txBody>
      </p:sp>
    </p:spTree>
    <p:extLst>
      <p:ext uri="{BB962C8B-B14F-4D97-AF65-F5344CB8AC3E}">
        <p14:creationId xmlns:p14="http://schemas.microsoft.com/office/powerpoint/2010/main" val="17345016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FF449EF3-C757-4F43-906C-DE0FF6262B2F}"/>
              </a:ext>
            </a:extLst>
          </p:cNvPr>
          <p:cNvSpPr>
            <a:spLocks noGrp="1"/>
          </p:cNvSpPr>
          <p:nvPr>
            <p:ph type="sldNum" sz="quarter" idx="33"/>
          </p:nvPr>
        </p:nvSpPr>
        <p:spPr>
          <a:xfrm>
            <a:off x="11677425" y="6322399"/>
            <a:ext cx="370575" cy="365125"/>
          </a:xfrm>
          <a:prstGeom prst="rect">
            <a:avLst/>
          </a:prstGeom>
        </p:spPr>
        <p:txBody>
          <a:bodyPr/>
          <a:lstStyle/>
          <a:p>
            <a:fld id="{19B51A1E-902D-48AF-9020-955120F399B6}" type="slidenum">
              <a:rPr lang="en-US" noProof="0" smtClean="0"/>
              <a:pPr/>
              <a:t>‹#›</a:t>
            </a:fld>
            <a:endParaRPr lang="en-US" noProof="0" dirty="0"/>
          </a:p>
        </p:txBody>
      </p:sp>
      <p:sp>
        <p:nvSpPr>
          <p:cNvPr id="8" name="Title 7">
            <a:extLst>
              <a:ext uri="{FF2B5EF4-FFF2-40B4-BE49-F238E27FC236}">
                <a16:creationId xmlns:a16="http://schemas.microsoft.com/office/drawing/2014/main" id="{216924A5-8BD5-4AC6-84B9-2F1A4AFCF252}"/>
              </a:ext>
            </a:extLst>
          </p:cNvPr>
          <p:cNvSpPr>
            <a:spLocks noGrp="1"/>
          </p:cNvSpPr>
          <p:nvPr>
            <p:ph type="title"/>
          </p:nvPr>
        </p:nvSpPr>
        <p:spPr/>
        <p:txBody>
          <a:bodyPr/>
          <a:lstStyle/>
          <a:p>
            <a:r>
              <a:rPr lang="zh-CN" altLang="en-US" noProof="0"/>
              <a:t>单击此处编辑母版标题样式</a:t>
            </a:r>
            <a:endParaRPr lang="en-US" noProof="0"/>
          </a:p>
        </p:txBody>
      </p:sp>
      <p:sp>
        <p:nvSpPr>
          <p:cNvPr id="10" name="Content Placeholder 3">
            <a:extLst>
              <a:ext uri="{FF2B5EF4-FFF2-40B4-BE49-F238E27FC236}">
                <a16:creationId xmlns:a16="http://schemas.microsoft.com/office/drawing/2014/main" id="{4C657649-400B-459D-918F-D5C58351DEF3}"/>
              </a:ext>
            </a:extLst>
          </p:cNvPr>
          <p:cNvSpPr>
            <a:spLocks noGrp="1"/>
          </p:cNvSpPr>
          <p:nvPr>
            <p:ph sz="half" idx="2"/>
          </p:nvPr>
        </p:nvSpPr>
        <p:spPr>
          <a:xfrm>
            <a:off x="6299886" y="1512000"/>
            <a:ext cx="5472114" cy="4664963"/>
          </a:xfrm>
        </p:spPr>
        <p:txBody>
          <a:bodyPr/>
          <a:lstStyle/>
          <a:p>
            <a:pPr lvl="0"/>
            <a:r>
              <a:rPr lang="zh-CN" altLang="en-US" noProof="0"/>
              <a:t>单击此处编辑母版文本样式</a:t>
            </a:r>
          </a:p>
          <a:p>
            <a:pPr lvl="1"/>
            <a:r>
              <a:rPr lang="zh-CN" altLang="en-US" noProof="0"/>
              <a:t>二级</a:t>
            </a:r>
          </a:p>
          <a:p>
            <a:pPr lvl="2"/>
            <a:r>
              <a:rPr lang="zh-CN" altLang="en-US" noProof="0"/>
              <a:t>三级</a:t>
            </a:r>
          </a:p>
          <a:p>
            <a:pPr lvl="3"/>
            <a:r>
              <a:rPr lang="zh-CN" altLang="en-US" noProof="0"/>
              <a:t>四级</a:t>
            </a:r>
          </a:p>
          <a:p>
            <a:pPr lvl="4"/>
            <a:r>
              <a:rPr lang="zh-CN" altLang="en-US" noProof="0"/>
              <a:t>五级</a:t>
            </a:r>
            <a:endParaRPr lang="en-US" noProof="0"/>
          </a:p>
        </p:txBody>
      </p:sp>
      <p:sp>
        <p:nvSpPr>
          <p:cNvPr id="11" name="Content Placeholder 2">
            <a:extLst>
              <a:ext uri="{FF2B5EF4-FFF2-40B4-BE49-F238E27FC236}">
                <a16:creationId xmlns:a16="http://schemas.microsoft.com/office/drawing/2014/main" id="{F923135C-68B1-4D2B-80D0-318CB859F73B}"/>
              </a:ext>
            </a:extLst>
          </p:cNvPr>
          <p:cNvSpPr>
            <a:spLocks noGrp="1"/>
          </p:cNvSpPr>
          <p:nvPr>
            <p:ph sz="half" idx="1"/>
          </p:nvPr>
        </p:nvSpPr>
        <p:spPr>
          <a:xfrm>
            <a:off x="431886" y="1512000"/>
            <a:ext cx="5472114" cy="4664963"/>
          </a:xfrm>
        </p:spPr>
        <p:txBody>
          <a:bodyPr/>
          <a:lstStyle/>
          <a:p>
            <a:pPr lvl="0"/>
            <a:r>
              <a:rPr lang="zh-CN" altLang="en-US" noProof="0"/>
              <a:t>单击此处编辑母版文本样式</a:t>
            </a:r>
          </a:p>
          <a:p>
            <a:pPr lvl="1"/>
            <a:r>
              <a:rPr lang="zh-CN" altLang="en-US" noProof="0"/>
              <a:t>二级</a:t>
            </a:r>
          </a:p>
          <a:p>
            <a:pPr lvl="2"/>
            <a:r>
              <a:rPr lang="zh-CN" altLang="en-US" noProof="0"/>
              <a:t>三级</a:t>
            </a:r>
          </a:p>
          <a:p>
            <a:pPr lvl="3"/>
            <a:r>
              <a:rPr lang="zh-CN" altLang="en-US" noProof="0"/>
              <a:t>四级</a:t>
            </a:r>
          </a:p>
          <a:p>
            <a:pPr lvl="4"/>
            <a:r>
              <a:rPr lang="zh-CN" altLang="en-US" noProof="0"/>
              <a:t>五级</a:t>
            </a:r>
            <a:endParaRPr lang="en-US" noProof="0"/>
          </a:p>
        </p:txBody>
      </p:sp>
    </p:spTree>
    <p:extLst>
      <p:ext uri="{BB962C8B-B14F-4D97-AF65-F5344CB8AC3E}">
        <p14:creationId xmlns:p14="http://schemas.microsoft.com/office/powerpoint/2010/main" val="8915521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FF449EF3-C757-4F43-906C-DE0FF6262B2F}"/>
              </a:ext>
            </a:extLst>
          </p:cNvPr>
          <p:cNvSpPr>
            <a:spLocks noGrp="1"/>
          </p:cNvSpPr>
          <p:nvPr>
            <p:ph type="sldNum" sz="quarter" idx="33"/>
          </p:nvPr>
        </p:nvSpPr>
        <p:spPr>
          <a:xfrm>
            <a:off x="11677425" y="6322399"/>
            <a:ext cx="370575" cy="365125"/>
          </a:xfrm>
          <a:prstGeom prst="rect">
            <a:avLst/>
          </a:prstGeom>
        </p:spPr>
        <p:txBody>
          <a:bodyPr/>
          <a:lstStyle/>
          <a:p>
            <a:fld id="{19B51A1E-902D-48AF-9020-955120F399B6}" type="slidenum">
              <a:rPr lang="en-US" noProof="0" smtClean="0"/>
              <a:pPr/>
              <a:t>‹#›</a:t>
            </a:fld>
            <a:endParaRPr lang="en-US" noProof="0" dirty="0"/>
          </a:p>
        </p:txBody>
      </p:sp>
      <p:sp>
        <p:nvSpPr>
          <p:cNvPr id="8" name="Title 7">
            <a:extLst>
              <a:ext uri="{FF2B5EF4-FFF2-40B4-BE49-F238E27FC236}">
                <a16:creationId xmlns:a16="http://schemas.microsoft.com/office/drawing/2014/main" id="{216924A5-8BD5-4AC6-84B9-2F1A4AFCF252}"/>
              </a:ext>
            </a:extLst>
          </p:cNvPr>
          <p:cNvSpPr>
            <a:spLocks noGrp="1"/>
          </p:cNvSpPr>
          <p:nvPr>
            <p:ph type="title"/>
          </p:nvPr>
        </p:nvSpPr>
        <p:spPr/>
        <p:txBody>
          <a:bodyPr/>
          <a:lstStyle/>
          <a:p>
            <a:r>
              <a:rPr lang="zh-CN" altLang="en-US" noProof="0"/>
              <a:t>单击此处编辑母版标题样式</a:t>
            </a:r>
            <a:endParaRPr lang="en-US" noProof="0"/>
          </a:p>
        </p:txBody>
      </p:sp>
      <p:sp>
        <p:nvSpPr>
          <p:cNvPr id="7" name="Text Placeholder 2">
            <a:extLst>
              <a:ext uri="{FF2B5EF4-FFF2-40B4-BE49-F238E27FC236}">
                <a16:creationId xmlns:a16="http://schemas.microsoft.com/office/drawing/2014/main" id="{6BF39E7D-3145-466A-B07A-D49E661CEFAA}"/>
              </a:ext>
            </a:extLst>
          </p:cNvPr>
          <p:cNvSpPr>
            <a:spLocks noGrp="1"/>
          </p:cNvSpPr>
          <p:nvPr>
            <p:ph type="body" idx="1"/>
          </p:nvPr>
        </p:nvSpPr>
        <p:spPr>
          <a:xfrm>
            <a:off x="431886" y="1512000"/>
            <a:ext cx="5472114"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0"/>
              <a:t>单击此处编辑母版文本样式</a:t>
            </a:r>
          </a:p>
        </p:txBody>
      </p:sp>
      <p:sp>
        <p:nvSpPr>
          <p:cNvPr id="12" name="Text Placeholder 4">
            <a:extLst>
              <a:ext uri="{FF2B5EF4-FFF2-40B4-BE49-F238E27FC236}">
                <a16:creationId xmlns:a16="http://schemas.microsoft.com/office/drawing/2014/main" id="{D33A71EE-E94D-4F02-B8C5-DC59F4563833}"/>
              </a:ext>
            </a:extLst>
          </p:cNvPr>
          <p:cNvSpPr>
            <a:spLocks noGrp="1"/>
          </p:cNvSpPr>
          <p:nvPr>
            <p:ph type="body" sz="quarter" idx="3"/>
          </p:nvPr>
        </p:nvSpPr>
        <p:spPr>
          <a:xfrm>
            <a:off x="6299886" y="1512000"/>
            <a:ext cx="5472114"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0"/>
              <a:t>单击此处编辑母版文本样式</a:t>
            </a:r>
          </a:p>
        </p:txBody>
      </p:sp>
      <p:sp>
        <p:nvSpPr>
          <p:cNvPr id="13" name="Content Placeholder 5">
            <a:extLst>
              <a:ext uri="{FF2B5EF4-FFF2-40B4-BE49-F238E27FC236}">
                <a16:creationId xmlns:a16="http://schemas.microsoft.com/office/drawing/2014/main" id="{EF63D731-8A55-4A6C-A975-9B0F1F435646}"/>
              </a:ext>
            </a:extLst>
          </p:cNvPr>
          <p:cNvSpPr>
            <a:spLocks noGrp="1"/>
          </p:cNvSpPr>
          <p:nvPr>
            <p:ph sz="quarter" idx="4"/>
          </p:nvPr>
        </p:nvSpPr>
        <p:spPr>
          <a:xfrm>
            <a:off x="6299886" y="2505075"/>
            <a:ext cx="5472114" cy="3684588"/>
          </a:xfrm>
        </p:spPr>
        <p:txBody>
          <a:bodyPr/>
          <a:lstStyle/>
          <a:p>
            <a:pPr lvl="0"/>
            <a:r>
              <a:rPr lang="zh-CN" altLang="en-US" noProof="0"/>
              <a:t>单击此处编辑母版文本样式</a:t>
            </a:r>
          </a:p>
          <a:p>
            <a:pPr lvl="1"/>
            <a:r>
              <a:rPr lang="zh-CN" altLang="en-US" noProof="0"/>
              <a:t>二级</a:t>
            </a:r>
          </a:p>
          <a:p>
            <a:pPr lvl="2"/>
            <a:r>
              <a:rPr lang="zh-CN" altLang="en-US" noProof="0"/>
              <a:t>三级</a:t>
            </a:r>
          </a:p>
          <a:p>
            <a:pPr lvl="3"/>
            <a:r>
              <a:rPr lang="zh-CN" altLang="en-US" noProof="0"/>
              <a:t>四级</a:t>
            </a:r>
          </a:p>
          <a:p>
            <a:pPr lvl="4"/>
            <a:r>
              <a:rPr lang="zh-CN" altLang="en-US" noProof="0"/>
              <a:t>五级</a:t>
            </a:r>
            <a:endParaRPr lang="en-US" noProof="0"/>
          </a:p>
        </p:txBody>
      </p:sp>
      <p:sp>
        <p:nvSpPr>
          <p:cNvPr id="14" name="Content Placeholder 3">
            <a:extLst>
              <a:ext uri="{FF2B5EF4-FFF2-40B4-BE49-F238E27FC236}">
                <a16:creationId xmlns:a16="http://schemas.microsoft.com/office/drawing/2014/main" id="{60CBD79B-0266-4692-9562-0F7706A271D8}"/>
              </a:ext>
            </a:extLst>
          </p:cNvPr>
          <p:cNvSpPr>
            <a:spLocks noGrp="1"/>
          </p:cNvSpPr>
          <p:nvPr>
            <p:ph sz="half" idx="2"/>
          </p:nvPr>
        </p:nvSpPr>
        <p:spPr>
          <a:xfrm>
            <a:off x="431887" y="2505075"/>
            <a:ext cx="5472114" cy="3684588"/>
          </a:xfrm>
        </p:spPr>
        <p:txBody>
          <a:bodyPr/>
          <a:lstStyle/>
          <a:p>
            <a:pPr lvl="0"/>
            <a:r>
              <a:rPr lang="zh-CN" altLang="en-US" noProof="0"/>
              <a:t>单击此处编辑母版文本样式</a:t>
            </a:r>
          </a:p>
          <a:p>
            <a:pPr lvl="1"/>
            <a:r>
              <a:rPr lang="zh-CN" altLang="en-US" noProof="0"/>
              <a:t>二级</a:t>
            </a:r>
          </a:p>
          <a:p>
            <a:pPr lvl="2"/>
            <a:r>
              <a:rPr lang="zh-CN" altLang="en-US" noProof="0"/>
              <a:t>三级</a:t>
            </a:r>
          </a:p>
          <a:p>
            <a:pPr lvl="3"/>
            <a:r>
              <a:rPr lang="zh-CN" altLang="en-US" noProof="0"/>
              <a:t>四级</a:t>
            </a:r>
          </a:p>
          <a:p>
            <a:pPr lvl="4"/>
            <a:r>
              <a:rPr lang="zh-CN" altLang="en-US" noProof="0"/>
              <a:t>五级</a:t>
            </a:r>
            <a:endParaRPr lang="en-US" noProof="0"/>
          </a:p>
        </p:txBody>
      </p:sp>
    </p:spTree>
    <p:extLst>
      <p:ext uri="{BB962C8B-B14F-4D97-AF65-F5344CB8AC3E}">
        <p14:creationId xmlns:p14="http://schemas.microsoft.com/office/powerpoint/2010/main" val="222551519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 栏">
    <p:spTree>
      <p:nvGrpSpPr>
        <p:cNvPr id="1" name=""/>
        <p:cNvGrpSpPr/>
        <p:nvPr/>
      </p:nvGrpSpPr>
      <p:grpSpPr>
        <a:xfrm>
          <a:off x="0" y="0"/>
          <a:ext cx="0" cy="0"/>
          <a:chOff x="0" y="0"/>
          <a:chExt cx="0" cy="0"/>
        </a:xfrm>
      </p:grpSpPr>
      <p:sp>
        <p:nvSpPr>
          <p:cNvPr id="9" name="Subtitle 2">
            <a:extLst>
              <a:ext uri="{FF2B5EF4-FFF2-40B4-BE49-F238E27FC236}">
                <a16:creationId xmlns:a16="http://schemas.microsoft.com/office/drawing/2014/main" id="{F94EB5D3-F8CB-4E76-8D7E-FF441818EECB}"/>
              </a:ext>
            </a:extLst>
          </p:cNvPr>
          <p:cNvSpPr>
            <a:spLocks noGrp="1"/>
          </p:cNvSpPr>
          <p:nvPr>
            <p:ph type="body" sz="quarter" idx="32" hasCustomPrompt="1"/>
          </p:nvPr>
        </p:nvSpPr>
        <p:spPr>
          <a:xfrm>
            <a:off x="431800" y="1008000"/>
            <a:ext cx="11339513" cy="360000"/>
          </a:xfrm>
        </p:spPr>
        <p:txBody>
          <a:bodyPr/>
          <a:lstStyle>
            <a:lvl1pPr marL="0" indent="0">
              <a:buNone/>
              <a:defRPr>
                <a:solidFill>
                  <a:schemeClr val="tx1">
                    <a:lumMod val="75000"/>
                    <a:lumOff val="25000"/>
                  </a:schemeClr>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Content Placeholder 2">
            <a:extLst>
              <a:ext uri="{FF2B5EF4-FFF2-40B4-BE49-F238E27FC236}">
                <a16:creationId xmlns:a16="http://schemas.microsoft.com/office/drawing/2014/main" id="{B1948E38-8FB0-4E51-A01C-C88794372E50}"/>
              </a:ext>
            </a:extLst>
          </p:cNvPr>
          <p:cNvSpPr>
            <a:spLocks noGrp="1"/>
          </p:cNvSpPr>
          <p:nvPr>
            <p:ph idx="1"/>
          </p:nvPr>
        </p:nvSpPr>
        <p:spPr>
          <a:xfrm>
            <a:off x="432000" y="1512000"/>
            <a:ext cx="3600000" cy="467925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noProof="0"/>
              <a:t>单击此处编辑母版文本样式</a:t>
            </a:r>
          </a:p>
          <a:p>
            <a:pPr lvl="1"/>
            <a:r>
              <a:rPr lang="zh-CN" altLang="en-US" noProof="0"/>
              <a:t>二级</a:t>
            </a:r>
          </a:p>
          <a:p>
            <a:pPr lvl="2"/>
            <a:r>
              <a:rPr lang="zh-CN" altLang="en-US" noProof="0"/>
              <a:t>三级</a:t>
            </a:r>
          </a:p>
          <a:p>
            <a:pPr lvl="3"/>
            <a:r>
              <a:rPr lang="zh-CN" altLang="en-US" noProof="0"/>
              <a:t>四级</a:t>
            </a:r>
          </a:p>
          <a:p>
            <a:pPr lvl="4"/>
            <a:r>
              <a:rPr lang="zh-CN" altLang="en-US" noProof="0"/>
              <a:t>五级</a:t>
            </a:r>
            <a:endParaRPr lang="en-US" noProof="0"/>
          </a:p>
        </p:txBody>
      </p:sp>
      <p:sp>
        <p:nvSpPr>
          <p:cNvPr id="5" name="Text Placeholder 4">
            <a:extLst>
              <a:ext uri="{FF2B5EF4-FFF2-40B4-BE49-F238E27FC236}">
                <a16:creationId xmlns:a16="http://schemas.microsoft.com/office/drawing/2014/main" id="{16A38E24-EB1C-472F-B631-5DF32F9C4CF5}"/>
              </a:ext>
            </a:extLst>
          </p:cNvPr>
          <p:cNvSpPr>
            <a:spLocks noGrp="1"/>
          </p:cNvSpPr>
          <p:nvPr>
            <p:ph type="body" sz="quarter" idx="12"/>
          </p:nvPr>
        </p:nvSpPr>
        <p:spPr>
          <a:xfrm>
            <a:off x="4301550" y="1511476"/>
            <a:ext cx="3600450" cy="4679249"/>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noProof="0"/>
              <a:t>单击此处编辑母版文本样式</a:t>
            </a:r>
          </a:p>
          <a:p>
            <a:pPr lvl="1"/>
            <a:r>
              <a:rPr lang="zh-CN" altLang="en-US" noProof="0"/>
              <a:t>二级</a:t>
            </a:r>
          </a:p>
          <a:p>
            <a:pPr lvl="2"/>
            <a:r>
              <a:rPr lang="zh-CN" altLang="en-US" noProof="0"/>
              <a:t>三级</a:t>
            </a:r>
          </a:p>
          <a:p>
            <a:pPr lvl="3"/>
            <a:r>
              <a:rPr lang="zh-CN" altLang="en-US" noProof="0"/>
              <a:t>四级</a:t>
            </a:r>
          </a:p>
          <a:p>
            <a:pPr lvl="4"/>
            <a:r>
              <a:rPr lang="zh-CN" altLang="en-US" noProof="0"/>
              <a:t>五级</a:t>
            </a:r>
            <a:endParaRPr lang="en-US" noProof="0"/>
          </a:p>
        </p:txBody>
      </p:sp>
      <p:sp>
        <p:nvSpPr>
          <p:cNvPr id="11" name="Text Placeholder 5">
            <a:extLst>
              <a:ext uri="{FF2B5EF4-FFF2-40B4-BE49-F238E27FC236}">
                <a16:creationId xmlns:a16="http://schemas.microsoft.com/office/drawing/2014/main" id="{5B4A252E-78C9-4F76-98A4-A4B580AD072A}"/>
              </a:ext>
            </a:extLst>
          </p:cNvPr>
          <p:cNvSpPr>
            <a:spLocks noGrp="1"/>
          </p:cNvSpPr>
          <p:nvPr>
            <p:ph type="body" sz="quarter" idx="13"/>
          </p:nvPr>
        </p:nvSpPr>
        <p:spPr>
          <a:xfrm>
            <a:off x="8171550" y="1511475"/>
            <a:ext cx="3600450" cy="467925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noProof="0"/>
              <a:t>单击此处编辑母版文本样式</a:t>
            </a:r>
          </a:p>
          <a:p>
            <a:pPr lvl="1"/>
            <a:r>
              <a:rPr lang="zh-CN" altLang="en-US" noProof="0"/>
              <a:t>二级</a:t>
            </a:r>
          </a:p>
          <a:p>
            <a:pPr lvl="2"/>
            <a:r>
              <a:rPr lang="zh-CN" altLang="en-US" noProof="0"/>
              <a:t>三级</a:t>
            </a:r>
          </a:p>
          <a:p>
            <a:pPr lvl="3"/>
            <a:r>
              <a:rPr lang="zh-CN" altLang="en-US" noProof="0"/>
              <a:t>四级</a:t>
            </a:r>
          </a:p>
          <a:p>
            <a:pPr lvl="4"/>
            <a:r>
              <a:rPr lang="zh-CN" altLang="en-US" noProof="0"/>
              <a:t>五级</a:t>
            </a:r>
            <a:endParaRPr lang="en-US" noProof="0"/>
          </a:p>
        </p:txBody>
      </p:sp>
      <p:sp>
        <p:nvSpPr>
          <p:cNvPr id="4" name="Footer Placeholder 3">
            <a:extLst>
              <a:ext uri="{FF2B5EF4-FFF2-40B4-BE49-F238E27FC236}">
                <a16:creationId xmlns:a16="http://schemas.microsoft.com/office/drawing/2014/main" id="{6D4BCA97-F31B-451D-82F8-6E000DF2118A}"/>
              </a:ext>
            </a:extLst>
          </p:cNvPr>
          <p:cNvSpPr>
            <a:spLocks noGrp="1"/>
          </p:cNvSpPr>
          <p:nvPr>
            <p:ph type="ftr" sz="quarter" idx="14"/>
          </p:nvPr>
        </p:nvSpPr>
        <p:spPr/>
        <p:txBody>
          <a:bodyPr/>
          <a:lstStyle/>
          <a:p>
            <a:r>
              <a:rPr lang="en-US" noProof="0" dirty="0"/>
              <a:t>Add a footer</a:t>
            </a:r>
          </a:p>
        </p:txBody>
      </p:sp>
      <p:sp>
        <p:nvSpPr>
          <p:cNvPr id="6" name="Slide Number Placeholder 5">
            <a:extLst>
              <a:ext uri="{FF2B5EF4-FFF2-40B4-BE49-F238E27FC236}">
                <a16:creationId xmlns:a16="http://schemas.microsoft.com/office/drawing/2014/main" id="{0817AAC4-A657-4D75-A527-0307AFF2B17B}"/>
              </a:ext>
            </a:extLst>
          </p:cNvPr>
          <p:cNvSpPr>
            <a:spLocks noGrp="1"/>
          </p:cNvSpPr>
          <p:nvPr>
            <p:ph type="sldNum" sz="quarter" idx="15"/>
          </p:nvPr>
        </p:nvSpPr>
        <p:spPr>
          <a:xfrm>
            <a:off x="11677425" y="6322399"/>
            <a:ext cx="370575" cy="365125"/>
          </a:xfrm>
          <a:prstGeom prst="rect">
            <a:avLst/>
          </a:prstGeom>
        </p:spPr>
        <p:txBody>
          <a:bodyPr/>
          <a:lstStyle/>
          <a:p>
            <a:fld id="{19B51A1E-902D-48AF-9020-955120F399B6}" type="slidenum">
              <a:rPr lang="en-US" noProof="0" smtClean="0"/>
              <a:pPr/>
              <a:t>‹#›</a:t>
            </a:fld>
            <a:endParaRPr lang="en-US" noProof="0" dirty="0"/>
          </a:p>
        </p:txBody>
      </p:sp>
      <p:sp>
        <p:nvSpPr>
          <p:cNvPr id="7" name="Title 6">
            <a:extLst>
              <a:ext uri="{FF2B5EF4-FFF2-40B4-BE49-F238E27FC236}">
                <a16:creationId xmlns:a16="http://schemas.microsoft.com/office/drawing/2014/main" id="{684F2FFD-7164-411A-96A5-A5211A6CAD45}"/>
              </a:ext>
            </a:extLst>
          </p:cNvPr>
          <p:cNvSpPr>
            <a:spLocks noGrp="1"/>
          </p:cNvSpPr>
          <p:nvPr>
            <p:ph type="title"/>
          </p:nvPr>
        </p:nvSpPr>
        <p:spPr/>
        <p:txBody>
          <a:bodyPr/>
          <a:lstStyle/>
          <a:p>
            <a:r>
              <a:rPr lang="zh-CN" altLang="en-US" noProof="0"/>
              <a:t>单击此处编辑母版标题样式</a:t>
            </a:r>
            <a:endParaRPr lang="en-US" noProof="0"/>
          </a:p>
        </p:txBody>
      </p:sp>
    </p:spTree>
    <p:extLst>
      <p:ext uri="{BB962C8B-B14F-4D97-AF65-F5344CB8AC3E}">
        <p14:creationId xmlns:p14="http://schemas.microsoft.com/office/powerpoint/2010/main" val="265438801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10" name="Subtitle 2">
            <a:extLst>
              <a:ext uri="{FF2B5EF4-FFF2-40B4-BE49-F238E27FC236}">
                <a16:creationId xmlns:a16="http://schemas.microsoft.com/office/drawing/2014/main" id="{9D7ACCB5-9A86-4F46-89E2-B79F48C9EC1D}"/>
              </a:ext>
            </a:extLst>
          </p:cNvPr>
          <p:cNvSpPr>
            <a:spLocks noGrp="1"/>
          </p:cNvSpPr>
          <p:nvPr>
            <p:ph type="body" sz="quarter" idx="32" hasCustomPrompt="1"/>
          </p:nvPr>
        </p:nvSpPr>
        <p:spPr>
          <a:xfrm>
            <a:off x="431800" y="1008000"/>
            <a:ext cx="11339513" cy="360000"/>
          </a:xfrm>
        </p:spPr>
        <p:txBody>
          <a:bodyPr/>
          <a:lstStyle>
            <a:lvl1pPr marL="0" indent="0">
              <a:buNone/>
              <a:defRPr>
                <a:solidFill>
                  <a:schemeClr val="tx1">
                    <a:lumMod val="75000"/>
                    <a:lumOff val="25000"/>
                  </a:schemeClr>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Content Placeholder 2">
            <a:extLst>
              <a:ext uri="{FF2B5EF4-FFF2-40B4-BE49-F238E27FC236}">
                <a16:creationId xmlns:a16="http://schemas.microsoft.com/office/drawing/2014/main" id="{B1948E38-8FB0-4E51-A01C-C88794372E50}"/>
              </a:ext>
            </a:extLst>
          </p:cNvPr>
          <p:cNvSpPr>
            <a:spLocks noGrp="1"/>
          </p:cNvSpPr>
          <p:nvPr>
            <p:ph idx="1"/>
          </p:nvPr>
        </p:nvSpPr>
        <p:spPr>
          <a:xfrm>
            <a:off x="432000" y="1512000"/>
            <a:ext cx="2160000" cy="467925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noProof="0"/>
              <a:t>单击此处编辑母版文本样式</a:t>
            </a:r>
          </a:p>
          <a:p>
            <a:pPr lvl="1"/>
            <a:r>
              <a:rPr lang="zh-CN" altLang="en-US" noProof="0"/>
              <a:t>二级</a:t>
            </a:r>
          </a:p>
          <a:p>
            <a:pPr lvl="2"/>
            <a:r>
              <a:rPr lang="zh-CN" altLang="en-US" noProof="0"/>
              <a:t>三级</a:t>
            </a:r>
          </a:p>
          <a:p>
            <a:pPr lvl="3"/>
            <a:r>
              <a:rPr lang="zh-CN" altLang="en-US" noProof="0"/>
              <a:t>四级</a:t>
            </a:r>
          </a:p>
          <a:p>
            <a:pPr lvl="4"/>
            <a:r>
              <a:rPr lang="zh-CN" altLang="en-US" noProof="0"/>
              <a:t>五级</a:t>
            </a:r>
            <a:endParaRPr lang="en-US" noProof="0"/>
          </a:p>
        </p:txBody>
      </p:sp>
      <p:sp>
        <p:nvSpPr>
          <p:cNvPr id="5" name="Text Placeholder 4">
            <a:extLst>
              <a:ext uri="{FF2B5EF4-FFF2-40B4-BE49-F238E27FC236}">
                <a16:creationId xmlns:a16="http://schemas.microsoft.com/office/drawing/2014/main" id="{1F5B3657-F2AE-455A-BF81-1A0C2ACECD20}"/>
              </a:ext>
            </a:extLst>
          </p:cNvPr>
          <p:cNvSpPr>
            <a:spLocks noGrp="1"/>
          </p:cNvSpPr>
          <p:nvPr>
            <p:ph type="body" sz="quarter" idx="12"/>
          </p:nvPr>
        </p:nvSpPr>
        <p:spPr>
          <a:xfrm>
            <a:off x="2726412" y="1512000"/>
            <a:ext cx="2160588" cy="467925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noProof="0"/>
              <a:t>单击此处编辑母版文本样式</a:t>
            </a:r>
          </a:p>
          <a:p>
            <a:pPr lvl="1"/>
            <a:r>
              <a:rPr lang="zh-CN" altLang="en-US" noProof="0"/>
              <a:t>二级</a:t>
            </a:r>
          </a:p>
          <a:p>
            <a:pPr lvl="2"/>
            <a:r>
              <a:rPr lang="zh-CN" altLang="en-US" noProof="0"/>
              <a:t>三级</a:t>
            </a:r>
          </a:p>
          <a:p>
            <a:pPr lvl="3"/>
            <a:r>
              <a:rPr lang="zh-CN" altLang="en-US" noProof="0"/>
              <a:t>四级</a:t>
            </a:r>
          </a:p>
          <a:p>
            <a:pPr lvl="4"/>
            <a:r>
              <a:rPr lang="zh-CN" altLang="en-US" noProof="0"/>
              <a:t>五级</a:t>
            </a:r>
            <a:endParaRPr lang="en-US" noProof="0"/>
          </a:p>
        </p:txBody>
      </p:sp>
      <p:sp>
        <p:nvSpPr>
          <p:cNvPr id="13" name="Text Placeholder 5">
            <a:extLst>
              <a:ext uri="{FF2B5EF4-FFF2-40B4-BE49-F238E27FC236}">
                <a16:creationId xmlns:a16="http://schemas.microsoft.com/office/drawing/2014/main" id="{6A983D98-E0AB-429A-9EC2-B50D4216D691}"/>
              </a:ext>
            </a:extLst>
          </p:cNvPr>
          <p:cNvSpPr>
            <a:spLocks noGrp="1"/>
          </p:cNvSpPr>
          <p:nvPr>
            <p:ph type="body" sz="quarter" idx="13"/>
          </p:nvPr>
        </p:nvSpPr>
        <p:spPr>
          <a:xfrm>
            <a:off x="5021412" y="1512000"/>
            <a:ext cx="2160588" cy="467925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noProof="0"/>
              <a:t>单击此处编辑母版文本样式</a:t>
            </a:r>
          </a:p>
          <a:p>
            <a:pPr lvl="1"/>
            <a:r>
              <a:rPr lang="zh-CN" altLang="en-US" noProof="0"/>
              <a:t>二级</a:t>
            </a:r>
          </a:p>
          <a:p>
            <a:pPr lvl="2"/>
            <a:r>
              <a:rPr lang="zh-CN" altLang="en-US" noProof="0"/>
              <a:t>三级</a:t>
            </a:r>
          </a:p>
          <a:p>
            <a:pPr lvl="3"/>
            <a:r>
              <a:rPr lang="zh-CN" altLang="en-US" noProof="0"/>
              <a:t>四级</a:t>
            </a:r>
          </a:p>
          <a:p>
            <a:pPr lvl="4"/>
            <a:r>
              <a:rPr lang="zh-CN" altLang="en-US" noProof="0"/>
              <a:t>五级</a:t>
            </a:r>
            <a:endParaRPr lang="en-US" noProof="0"/>
          </a:p>
        </p:txBody>
      </p:sp>
      <p:sp>
        <p:nvSpPr>
          <p:cNvPr id="15" name="Text Placeholder 6">
            <a:extLst>
              <a:ext uri="{FF2B5EF4-FFF2-40B4-BE49-F238E27FC236}">
                <a16:creationId xmlns:a16="http://schemas.microsoft.com/office/drawing/2014/main" id="{755213BF-EF6D-45DC-A01B-DE6C2F23A6D2}"/>
              </a:ext>
            </a:extLst>
          </p:cNvPr>
          <p:cNvSpPr>
            <a:spLocks noGrp="1"/>
          </p:cNvSpPr>
          <p:nvPr>
            <p:ph type="body" sz="quarter" idx="14"/>
          </p:nvPr>
        </p:nvSpPr>
        <p:spPr>
          <a:xfrm>
            <a:off x="7316412" y="1507535"/>
            <a:ext cx="2160588" cy="467925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noProof="0"/>
              <a:t>单击此处编辑母版文本样式</a:t>
            </a:r>
          </a:p>
          <a:p>
            <a:pPr lvl="1"/>
            <a:r>
              <a:rPr lang="zh-CN" altLang="en-US" noProof="0"/>
              <a:t>二级</a:t>
            </a:r>
          </a:p>
          <a:p>
            <a:pPr lvl="2"/>
            <a:r>
              <a:rPr lang="zh-CN" altLang="en-US" noProof="0"/>
              <a:t>三级</a:t>
            </a:r>
          </a:p>
          <a:p>
            <a:pPr lvl="3"/>
            <a:r>
              <a:rPr lang="zh-CN" altLang="en-US" noProof="0"/>
              <a:t>四级</a:t>
            </a:r>
          </a:p>
          <a:p>
            <a:pPr lvl="4"/>
            <a:r>
              <a:rPr lang="zh-CN" altLang="en-US" noProof="0"/>
              <a:t>五级</a:t>
            </a:r>
            <a:endParaRPr lang="en-US" noProof="0"/>
          </a:p>
        </p:txBody>
      </p:sp>
      <p:sp>
        <p:nvSpPr>
          <p:cNvPr id="17" name="Text Placeholder 7">
            <a:extLst>
              <a:ext uri="{FF2B5EF4-FFF2-40B4-BE49-F238E27FC236}">
                <a16:creationId xmlns:a16="http://schemas.microsoft.com/office/drawing/2014/main" id="{77D6BBBA-F4A3-45D4-91BC-A405FFDC7C3D}"/>
              </a:ext>
            </a:extLst>
          </p:cNvPr>
          <p:cNvSpPr>
            <a:spLocks noGrp="1"/>
          </p:cNvSpPr>
          <p:nvPr>
            <p:ph type="body" sz="quarter" idx="15"/>
          </p:nvPr>
        </p:nvSpPr>
        <p:spPr>
          <a:xfrm>
            <a:off x="9611412" y="1507535"/>
            <a:ext cx="2160588" cy="4683715"/>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noProof="0"/>
              <a:t>单击此处编辑母版文本样式</a:t>
            </a:r>
          </a:p>
          <a:p>
            <a:pPr lvl="1"/>
            <a:r>
              <a:rPr lang="zh-CN" altLang="en-US" noProof="0"/>
              <a:t>二级</a:t>
            </a:r>
          </a:p>
          <a:p>
            <a:pPr lvl="2"/>
            <a:r>
              <a:rPr lang="zh-CN" altLang="en-US" noProof="0"/>
              <a:t>三级</a:t>
            </a:r>
          </a:p>
          <a:p>
            <a:pPr lvl="3"/>
            <a:r>
              <a:rPr lang="zh-CN" altLang="en-US" noProof="0"/>
              <a:t>四级</a:t>
            </a:r>
          </a:p>
          <a:p>
            <a:pPr lvl="4"/>
            <a:r>
              <a:rPr lang="zh-CN" altLang="en-US" noProof="0"/>
              <a:t>五级</a:t>
            </a:r>
            <a:endParaRPr lang="en-US" noProof="0"/>
          </a:p>
        </p:txBody>
      </p:sp>
      <p:sp>
        <p:nvSpPr>
          <p:cNvPr id="4" name="Footer Placeholder 3">
            <a:extLst>
              <a:ext uri="{FF2B5EF4-FFF2-40B4-BE49-F238E27FC236}">
                <a16:creationId xmlns:a16="http://schemas.microsoft.com/office/drawing/2014/main" id="{2D09234E-176D-4BBF-9391-7B6F018C51AB}"/>
              </a:ext>
            </a:extLst>
          </p:cNvPr>
          <p:cNvSpPr>
            <a:spLocks noGrp="1"/>
          </p:cNvSpPr>
          <p:nvPr>
            <p:ph type="ftr" sz="quarter" idx="16"/>
          </p:nvPr>
        </p:nvSpPr>
        <p:spPr/>
        <p:txBody>
          <a:bodyPr/>
          <a:lstStyle/>
          <a:p>
            <a:r>
              <a:rPr lang="en-US" noProof="0" dirty="0"/>
              <a:t>Add a footer</a:t>
            </a:r>
          </a:p>
        </p:txBody>
      </p:sp>
      <p:sp>
        <p:nvSpPr>
          <p:cNvPr id="6" name="Slide Number Placeholder 5">
            <a:extLst>
              <a:ext uri="{FF2B5EF4-FFF2-40B4-BE49-F238E27FC236}">
                <a16:creationId xmlns:a16="http://schemas.microsoft.com/office/drawing/2014/main" id="{ED8B3FD9-234A-4B72-9A91-D7DD23D39CDC}"/>
              </a:ext>
            </a:extLst>
          </p:cNvPr>
          <p:cNvSpPr>
            <a:spLocks noGrp="1"/>
          </p:cNvSpPr>
          <p:nvPr>
            <p:ph type="sldNum" sz="quarter" idx="33"/>
          </p:nvPr>
        </p:nvSpPr>
        <p:spPr>
          <a:xfrm>
            <a:off x="11677425" y="6322399"/>
            <a:ext cx="370575" cy="365125"/>
          </a:xfrm>
          <a:prstGeom prst="rect">
            <a:avLst/>
          </a:prstGeom>
        </p:spPr>
        <p:txBody>
          <a:bodyPr/>
          <a:lstStyle/>
          <a:p>
            <a:fld id="{19B51A1E-902D-48AF-9020-955120F399B6}" type="slidenum">
              <a:rPr lang="en-US" noProof="0" smtClean="0"/>
              <a:pPr/>
              <a:t>‹#›</a:t>
            </a:fld>
            <a:endParaRPr lang="en-US" noProof="0" dirty="0"/>
          </a:p>
        </p:txBody>
      </p:sp>
      <p:sp>
        <p:nvSpPr>
          <p:cNvPr id="7" name="Title 6">
            <a:extLst>
              <a:ext uri="{FF2B5EF4-FFF2-40B4-BE49-F238E27FC236}">
                <a16:creationId xmlns:a16="http://schemas.microsoft.com/office/drawing/2014/main" id="{1FDBADDA-AF39-45A0-BBAB-A87608C0A8EB}"/>
              </a:ext>
            </a:extLst>
          </p:cNvPr>
          <p:cNvSpPr>
            <a:spLocks noGrp="1"/>
          </p:cNvSpPr>
          <p:nvPr>
            <p:ph type="title"/>
          </p:nvPr>
        </p:nvSpPr>
        <p:spPr/>
        <p:txBody>
          <a:bodyPr/>
          <a:lstStyle/>
          <a:p>
            <a:r>
              <a:rPr lang="zh-CN" altLang="en-US" noProof="0"/>
              <a:t>单击此处编辑母版标题样式</a:t>
            </a:r>
            <a:endParaRPr lang="en-US" noProof="0"/>
          </a:p>
        </p:txBody>
      </p:sp>
    </p:spTree>
    <p:extLst>
      <p:ext uri="{BB962C8B-B14F-4D97-AF65-F5344CB8AC3E}">
        <p14:creationId xmlns:p14="http://schemas.microsoft.com/office/powerpoint/2010/main" val="97483723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内容与标题">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0CB24018-690B-4552-9994-3F090E16014A}"/>
              </a:ext>
            </a:extLst>
          </p:cNvPr>
          <p:cNvSpPr>
            <a:spLocks noGrp="1"/>
          </p:cNvSpPr>
          <p:nvPr>
            <p:ph type="ftr" sz="quarter" idx="12"/>
          </p:nvPr>
        </p:nvSpPr>
        <p:spPr/>
        <p:txBody>
          <a:bodyPr/>
          <a:lstStyle/>
          <a:p>
            <a:r>
              <a:rPr lang="en-US" noProof="0" dirty="0"/>
              <a:t>Add a footer</a:t>
            </a:r>
          </a:p>
        </p:txBody>
      </p:sp>
      <p:sp>
        <p:nvSpPr>
          <p:cNvPr id="10" name="Slide Number Placeholder 9">
            <a:extLst>
              <a:ext uri="{FF2B5EF4-FFF2-40B4-BE49-F238E27FC236}">
                <a16:creationId xmlns:a16="http://schemas.microsoft.com/office/drawing/2014/main" id="{4D8B2323-066D-4AC1-9FC8-A06D7E8B5818}"/>
              </a:ext>
            </a:extLst>
          </p:cNvPr>
          <p:cNvSpPr>
            <a:spLocks noGrp="1"/>
          </p:cNvSpPr>
          <p:nvPr>
            <p:ph type="sldNum" sz="quarter" idx="14"/>
          </p:nvPr>
        </p:nvSpPr>
        <p:spPr>
          <a:xfrm>
            <a:off x="11677425" y="6322399"/>
            <a:ext cx="370575" cy="365125"/>
          </a:xfrm>
          <a:prstGeom prst="rect">
            <a:avLst/>
          </a:prstGeom>
        </p:spPr>
        <p:txBody>
          <a:bodyPr/>
          <a:lstStyle/>
          <a:p>
            <a:fld id="{19B51A1E-902D-48AF-9020-955120F399B6}" type="slidenum">
              <a:rPr lang="en-US" noProof="0" smtClean="0"/>
              <a:pPr/>
              <a:t>‹#›</a:t>
            </a:fld>
            <a:endParaRPr lang="en-US" noProof="0" dirty="0"/>
          </a:p>
        </p:txBody>
      </p:sp>
      <p:sp>
        <p:nvSpPr>
          <p:cNvPr id="8" name="Title 1">
            <a:extLst>
              <a:ext uri="{FF2B5EF4-FFF2-40B4-BE49-F238E27FC236}">
                <a16:creationId xmlns:a16="http://schemas.microsoft.com/office/drawing/2014/main" id="{F30A9B71-A789-4057-B729-15D78CF34E05}"/>
              </a:ext>
            </a:extLst>
          </p:cNvPr>
          <p:cNvSpPr>
            <a:spLocks noGrp="1"/>
          </p:cNvSpPr>
          <p:nvPr>
            <p:ph type="ctrTitle" hasCustomPrompt="1"/>
          </p:nvPr>
        </p:nvSpPr>
        <p:spPr>
          <a:xfrm>
            <a:off x="355601" y="3263898"/>
            <a:ext cx="4840085" cy="1626013"/>
          </a:xfrm>
          <a:gradFill>
            <a:gsLst>
              <a:gs pos="31860">
                <a:schemeClr val="bg1">
                  <a:alpha val="90000"/>
                </a:schemeClr>
              </a:gs>
              <a:gs pos="0">
                <a:schemeClr val="accent1">
                  <a:lumMod val="20000"/>
                  <a:lumOff val="80000"/>
                  <a:alpha val="50000"/>
                </a:schemeClr>
              </a:gs>
              <a:gs pos="59000">
                <a:schemeClr val="bg1"/>
              </a:gs>
            </a:gsLst>
            <a:lin ang="3600000" scaled="0"/>
          </a:gradFill>
        </p:spPr>
        <p:txBody>
          <a:bodyPr lIns="72000" rIns="180000" bIns="180000" anchor="b"/>
          <a:lstStyle>
            <a:lvl1pPr algn="r">
              <a:lnSpc>
                <a:spcPts val="4700"/>
              </a:lnSpc>
              <a:defRPr sz="4500">
                <a:solidFill>
                  <a:schemeClr val="tx1"/>
                </a:solidFill>
              </a:defRPr>
            </a:lvl1pPr>
          </a:lstStyle>
          <a:p>
            <a:r>
              <a:rPr lang="en-US" noProof="0"/>
              <a:t>Click to edit presentation title</a:t>
            </a:r>
          </a:p>
        </p:txBody>
      </p:sp>
      <p:sp>
        <p:nvSpPr>
          <p:cNvPr id="14" name="Text Placeholder 3">
            <a:extLst>
              <a:ext uri="{FF2B5EF4-FFF2-40B4-BE49-F238E27FC236}">
                <a16:creationId xmlns:a16="http://schemas.microsoft.com/office/drawing/2014/main" id="{8A083984-DDF1-4D26-BB0A-9EE8430AB214}"/>
              </a:ext>
            </a:extLst>
          </p:cNvPr>
          <p:cNvSpPr>
            <a:spLocks noGrp="1"/>
          </p:cNvSpPr>
          <p:nvPr>
            <p:ph type="body" sz="half" idx="2"/>
          </p:nvPr>
        </p:nvSpPr>
        <p:spPr>
          <a:xfrm>
            <a:off x="355601" y="4889910"/>
            <a:ext cx="4840085" cy="816077"/>
          </a:xfrm>
          <a:solidFill>
            <a:schemeClr val="bg1">
              <a:alpha val="80000"/>
            </a:schemeClr>
          </a:solidFill>
          <a:ln w="3175">
            <a:gradFill>
              <a:gsLst>
                <a:gs pos="0">
                  <a:schemeClr val="bg1">
                    <a:lumMod val="95000"/>
                  </a:schemeClr>
                </a:gs>
                <a:gs pos="100000">
                  <a:schemeClr val="accent1"/>
                </a:gs>
              </a:gsLst>
              <a:lin ang="0" scaled="0"/>
            </a:gradFill>
          </a:ln>
        </p:spPr>
        <p:txBody>
          <a:bodyPr vert="horz" lIns="0" tIns="144000" rIns="180000" bIns="0" rtlCol="0">
            <a:noAutofit/>
          </a:bodyPr>
          <a:lstStyle>
            <a:lvl1pPr marL="0" indent="0" algn="r">
              <a:buNone/>
              <a:defRPr lang="en-US">
                <a:solidFill>
                  <a:schemeClr val="tx1"/>
                </a:solidFill>
              </a:defRPr>
            </a:lvl1pPr>
          </a:lstStyle>
          <a:p>
            <a:pPr marL="266700" lvl="0" indent="-266700" algn="r"/>
            <a:r>
              <a:rPr lang="zh-CN" altLang="en-US" noProof="0"/>
              <a:t>单击此处编辑母版文本样式</a:t>
            </a:r>
          </a:p>
        </p:txBody>
      </p:sp>
      <p:sp>
        <p:nvSpPr>
          <p:cNvPr id="15" name="Content Placeholder 2">
            <a:extLst>
              <a:ext uri="{FF2B5EF4-FFF2-40B4-BE49-F238E27FC236}">
                <a16:creationId xmlns:a16="http://schemas.microsoft.com/office/drawing/2014/main" id="{305EC740-58FD-4D74-B7D7-DA487FC5EC30}"/>
              </a:ext>
            </a:extLst>
          </p:cNvPr>
          <p:cNvSpPr>
            <a:spLocks noGrp="1"/>
          </p:cNvSpPr>
          <p:nvPr>
            <p:ph idx="1"/>
          </p:nvPr>
        </p:nvSpPr>
        <p:spPr>
          <a:xfrm>
            <a:off x="6096000" y="987425"/>
            <a:ext cx="5472000" cy="4718562"/>
          </a:xfrm>
        </p:spPr>
        <p:txBody>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zh-CN" altLang="en-US" noProof="0"/>
              <a:t>单击此处编辑母版文本样式</a:t>
            </a:r>
          </a:p>
          <a:p>
            <a:pPr lvl="1"/>
            <a:r>
              <a:rPr lang="zh-CN" altLang="en-US" noProof="0"/>
              <a:t>二级</a:t>
            </a:r>
          </a:p>
          <a:p>
            <a:pPr lvl="2"/>
            <a:r>
              <a:rPr lang="zh-CN" altLang="en-US" noProof="0"/>
              <a:t>三级</a:t>
            </a:r>
          </a:p>
          <a:p>
            <a:pPr lvl="3"/>
            <a:r>
              <a:rPr lang="zh-CN" altLang="en-US" noProof="0"/>
              <a:t>四级</a:t>
            </a:r>
          </a:p>
          <a:p>
            <a:pPr lvl="4"/>
            <a:r>
              <a:rPr lang="zh-CN" altLang="en-US" noProof="0"/>
              <a:t>五级</a:t>
            </a:r>
            <a:endParaRPr lang="en-US" noProof="0"/>
          </a:p>
        </p:txBody>
      </p:sp>
    </p:spTree>
    <p:extLst>
      <p:ext uri="{BB962C8B-B14F-4D97-AF65-F5344CB8AC3E}">
        <p14:creationId xmlns:p14="http://schemas.microsoft.com/office/powerpoint/2010/main" val="130420435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0CB24018-690B-4552-9994-3F090E16014A}"/>
              </a:ext>
            </a:extLst>
          </p:cNvPr>
          <p:cNvSpPr>
            <a:spLocks noGrp="1"/>
          </p:cNvSpPr>
          <p:nvPr>
            <p:ph type="ftr" sz="quarter" idx="12"/>
          </p:nvPr>
        </p:nvSpPr>
        <p:spPr/>
        <p:txBody>
          <a:bodyPr/>
          <a:lstStyle/>
          <a:p>
            <a:r>
              <a:rPr lang="en-US" noProof="0" dirty="0"/>
              <a:t>Add a footer</a:t>
            </a:r>
          </a:p>
        </p:txBody>
      </p:sp>
      <p:sp>
        <p:nvSpPr>
          <p:cNvPr id="10" name="Slide Number Placeholder 9">
            <a:extLst>
              <a:ext uri="{FF2B5EF4-FFF2-40B4-BE49-F238E27FC236}">
                <a16:creationId xmlns:a16="http://schemas.microsoft.com/office/drawing/2014/main" id="{4D8B2323-066D-4AC1-9FC8-A06D7E8B5818}"/>
              </a:ext>
            </a:extLst>
          </p:cNvPr>
          <p:cNvSpPr>
            <a:spLocks noGrp="1"/>
          </p:cNvSpPr>
          <p:nvPr>
            <p:ph type="sldNum" sz="quarter" idx="14"/>
          </p:nvPr>
        </p:nvSpPr>
        <p:spPr>
          <a:xfrm>
            <a:off x="11677425" y="6322399"/>
            <a:ext cx="370575" cy="365125"/>
          </a:xfrm>
          <a:prstGeom prst="rect">
            <a:avLst/>
          </a:prstGeom>
        </p:spPr>
        <p:txBody>
          <a:bodyPr/>
          <a:lstStyle/>
          <a:p>
            <a:fld id="{19B51A1E-902D-48AF-9020-955120F399B6}" type="slidenum">
              <a:rPr lang="en-US" noProof="0" smtClean="0"/>
              <a:pPr/>
              <a:t>‹#›</a:t>
            </a:fld>
            <a:endParaRPr lang="en-US" noProof="0" dirty="0"/>
          </a:p>
        </p:txBody>
      </p:sp>
      <p:sp>
        <p:nvSpPr>
          <p:cNvPr id="8" name="Title 1">
            <a:extLst>
              <a:ext uri="{FF2B5EF4-FFF2-40B4-BE49-F238E27FC236}">
                <a16:creationId xmlns:a16="http://schemas.microsoft.com/office/drawing/2014/main" id="{F30A9B71-A789-4057-B729-15D78CF34E05}"/>
              </a:ext>
            </a:extLst>
          </p:cNvPr>
          <p:cNvSpPr>
            <a:spLocks noGrp="1"/>
          </p:cNvSpPr>
          <p:nvPr>
            <p:ph type="ctrTitle" hasCustomPrompt="1"/>
          </p:nvPr>
        </p:nvSpPr>
        <p:spPr>
          <a:xfrm>
            <a:off x="355601" y="3263898"/>
            <a:ext cx="4840085" cy="1626013"/>
          </a:xfrm>
          <a:gradFill>
            <a:gsLst>
              <a:gs pos="31860">
                <a:schemeClr val="bg1">
                  <a:alpha val="90000"/>
                </a:schemeClr>
              </a:gs>
              <a:gs pos="0">
                <a:schemeClr val="accent1">
                  <a:lumMod val="20000"/>
                  <a:lumOff val="80000"/>
                  <a:alpha val="50000"/>
                </a:schemeClr>
              </a:gs>
              <a:gs pos="59000">
                <a:schemeClr val="bg1"/>
              </a:gs>
            </a:gsLst>
            <a:lin ang="3600000" scaled="0"/>
          </a:gradFill>
        </p:spPr>
        <p:txBody>
          <a:bodyPr lIns="72000" rIns="180000" bIns="180000" anchor="b"/>
          <a:lstStyle>
            <a:lvl1pPr algn="r">
              <a:lnSpc>
                <a:spcPts val="4700"/>
              </a:lnSpc>
              <a:defRPr sz="4500">
                <a:solidFill>
                  <a:schemeClr val="tx1"/>
                </a:solidFill>
              </a:defRPr>
            </a:lvl1pPr>
          </a:lstStyle>
          <a:p>
            <a:r>
              <a:rPr lang="en-US" noProof="0"/>
              <a:t>Click to edit presentation title</a:t>
            </a:r>
          </a:p>
        </p:txBody>
      </p:sp>
      <p:sp>
        <p:nvSpPr>
          <p:cNvPr id="14" name="Text Placeholder 3">
            <a:extLst>
              <a:ext uri="{FF2B5EF4-FFF2-40B4-BE49-F238E27FC236}">
                <a16:creationId xmlns:a16="http://schemas.microsoft.com/office/drawing/2014/main" id="{8A083984-DDF1-4D26-BB0A-9EE8430AB214}"/>
              </a:ext>
            </a:extLst>
          </p:cNvPr>
          <p:cNvSpPr>
            <a:spLocks noGrp="1"/>
          </p:cNvSpPr>
          <p:nvPr>
            <p:ph type="body" sz="half" idx="2"/>
          </p:nvPr>
        </p:nvSpPr>
        <p:spPr>
          <a:xfrm>
            <a:off x="355601" y="4889910"/>
            <a:ext cx="4840085" cy="816077"/>
          </a:xfrm>
          <a:solidFill>
            <a:schemeClr val="bg1">
              <a:alpha val="80000"/>
            </a:schemeClr>
          </a:solidFill>
          <a:ln w="3175">
            <a:gradFill>
              <a:gsLst>
                <a:gs pos="0">
                  <a:schemeClr val="bg1">
                    <a:lumMod val="95000"/>
                  </a:schemeClr>
                </a:gs>
                <a:gs pos="100000">
                  <a:schemeClr val="accent1"/>
                </a:gs>
              </a:gsLst>
              <a:lin ang="0" scaled="0"/>
            </a:gradFill>
          </a:ln>
        </p:spPr>
        <p:txBody>
          <a:bodyPr vert="horz" lIns="0" tIns="144000" rIns="180000" bIns="0" rtlCol="0">
            <a:noAutofit/>
          </a:bodyPr>
          <a:lstStyle>
            <a:lvl1pPr marL="0" indent="0" algn="r">
              <a:buNone/>
              <a:defRPr lang="en-US">
                <a:solidFill>
                  <a:schemeClr val="tx1"/>
                </a:solidFill>
              </a:defRPr>
            </a:lvl1pPr>
          </a:lstStyle>
          <a:p>
            <a:pPr marL="266700" lvl="0" indent="-266700" algn="r"/>
            <a:r>
              <a:rPr lang="zh-CN" altLang="en-US" noProof="0"/>
              <a:t>单击此处编辑母版文本样式</a:t>
            </a:r>
          </a:p>
        </p:txBody>
      </p:sp>
      <p:sp>
        <p:nvSpPr>
          <p:cNvPr id="7" name="Picture Placeholder 2">
            <a:extLst>
              <a:ext uri="{FF2B5EF4-FFF2-40B4-BE49-F238E27FC236}">
                <a16:creationId xmlns:a16="http://schemas.microsoft.com/office/drawing/2014/main" id="{E28466D9-7530-474E-BC12-1642958B7245}"/>
              </a:ext>
            </a:extLst>
          </p:cNvPr>
          <p:cNvSpPr>
            <a:spLocks noGrp="1"/>
          </p:cNvSpPr>
          <p:nvPr>
            <p:ph type="pic" idx="1"/>
          </p:nvPr>
        </p:nvSpPr>
        <p:spPr>
          <a:xfrm>
            <a:off x="6095999" y="987425"/>
            <a:ext cx="5471999" cy="4718561"/>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noProof="0"/>
              <a:t>单击图标添加图片</a:t>
            </a:r>
            <a:endParaRPr lang="en-US" noProof="0" dirty="0"/>
          </a:p>
        </p:txBody>
      </p:sp>
    </p:spTree>
    <p:extLst>
      <p:ext uri="{BB962C8B-B14F-4D97-AF65-F5344CB8AC3E}">
        <p14:creationId xmlns:p14="http://schemas.microsoft.com/office/powerpoint/2010/main" val="296054971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08CCB8C2-B6A2-4C69-8D3A-57420A034BA4}"/>
              </a:ext>
            </a:extLst>
          </p:cNvPr>
          <p:cNvSpPr>
            <a:spLocks noGrp="1"/>
          </p:cNvSpPr>
          <p:nvPr>
            <p:ph type="ftr" sz="quarter" idx="12"/>
          </p:nvPr>
        </p:nvSpPr>
        <p:spPr/>
        <p:txBody>
          <a:bodyPr/>
          <a:lstStyle/>
          <a:p>
            <a:r>
              <a:rPr lang="en-US" noProof="0" dirty="0"/>
              <a:t>Add a footer</a:t>
            </a:r>
          </a:p>
        </p:txBody>
      </p:sp>
      <p:sp>
        <p:nvSpPr>
          <p:cNvPr id="4" name="Slide Number Placeholder 3">
            <a:extLst>
              <a:ext uri="{FF2B5EF4-FFF2-40B4-BE49-F238E27FC236}">
                <a16:creationId xmlns:a16="http://schemas.microsoft.com/office/drawing/2014/main" id="{6387D291-05F0-4DD7-A728-945B6C9F2382}"/>
              </a:ext>
            </a:extLst>
          </p:cNvPr>
          <p:cNvSpPr>
            <a:spLocks noGrp="1"/>
          </p:cNvSpPr>
          <p:nvPr>
            <p:ph type="sldNum" sz="quarter" idx="33"/>
          </p:nvPr>
        </p:nvSpPr>
        <p:spPr>
          <a:xfrm>
            <a:off x="11677425" y="6322399"/>
            <a:ext cx="370575" cy="365125"/>
          </a:xfrm>
          <a:prstGeom prst="rect">
            <a:avLst/>
          </a:prstGeom>
        </p:spPr>
        <p:txBody>
          <a:bodyPr/>
          <a:lstStyle/>
          <a:p>
            <a:fld id="{19B51A1E-902D-48AF-9020-955120F399B6}" type="slidenum">
              <a:rPr lang="en-US" noProof="0" smtClean="0"/>
              <a:pPr/>
              <a:t>‹#›</a:t>
            </a:fld>
            <a:endParaRPr lang="en-US" noProof="0" dirty="0"/>
          </a:p>
        </p:txBody>
      </p:sp>
      <p:sp>
        <p:nvSpPr>
          <p:cNvPr id="6" name="Title 5">
            <a:extLst>
              <a:ext uri="{FF2B5EF4-FFF2-40B4-BE49-F238E27FC236}">
                <a16:creationId xmlns:a16="http://schemas.microsoft.com/office/drawing/2014/main" id="{61A6105F-5309-4A56-AAF2-8D4A0477F00A}"/>
              </a:ext>
            </a:extLst>
          </p:cNvPr>
          <p:cNvSpPr>
            <a:spLocks noGrp="1"/>
          </p:cNvSpPr>
          <p:nvPr>
            <p:ph type="title"/>
          </p:nvPr>
        </p:nvSpPr>
        <p:spPr/>
        <p:txBody>
          <a:bodyPr/>
          <a:lstStyle/>
          <a:p>
            <a:r>
              <a:rPr lang="zh-CN" altLang="en-US" noProof="0"/>
              <a:t>单击此处编辑母版标题样式</a:t>
            </a:r>
            <a:endParaRPr lang="en-US" noProof="0"/>
          </a:p>
        </p:txBody>
      </p:sp>
    </p:spTree>
    <p:extLst>
      <p:ext uri="{BB962C8B-B14F-4D97-AF65-F5344CB8AC3E}">
        <p14:creationId xmlns:p14="http://schemas.microsoft.com/office/powerpoint/2010/main" val="150585527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08CCB8C2-B6A2-4C69-8D3A-57420A034BA4}"/>
              </a:ext>
            </a:extLst>
          </p:cNvPr>
          <p:cNvSpPr>
            <a:spLocks noGrp="1"/>
          </p:cNvSpPr>
          <p:nvPr>
            <p:ph type="ftr" sz="quarter" idx="12"/>
          </p:nvPr>
        </p:nvSpPr>
        <p:spPr/>
        <p:txBody>
          <a:bodyPr/>
          <a:lstStyle/>
          <a:p>
            <a:r>
              <a:rPr lang="en-US" noProof="0" dirty="0"/>
              <a:t>Add a footer</a:t>
            </a:r>
          </a:p>
        </p:txBody>
      </p:sp>
      <p:sp>
        <p:nvSpPr>
          <p:cNvPr id="4" name="Slide Number Placeholder 3">
            <a:extLst>
              <a:ext uri="{FF2B5EF4-FFF2-40B4-BE49-F238E27FC236}">
                <a16:creationId xmlns:a16="http://schemas.microsoft.com/office/drawing/2014/main" id="{6387D291-05F0-4DD7-A728-945B6C9F2382}"/>
              </a:ext>
            </a:extLst>
          </p:cNvPr>
          <p:cNvSpPr>
            <a:spLocks noGrp="1"/>
          </p:cNvSpPr>
          <p:nvPr>
            <p:ph type="sldNum" sz="quarter" idx="33"/>
          </p:nvPr>
        </p:nvSpPr>
        <p:spPr>
          <a:xfrm>
            <a:off x="11677425" y="6322399"/>
            <a:ext cx="370575" cy="365125"/>
          </a:xfrm>
          <a:prstGeom prst="rect">
            <a:avLst/>
          </a:prstGeom>
        </p:spPr>
        <p:txBody>
          <a:bodyPr/>
          <a:lstStyle/>
          <a:p>
            <a:fld id="{19B51A1E-902D-48AF-9020-955120F399B6}" type="slidenum">
              <a:rPr lang="en-US" noProof="0" smtClean="0"/>
              <a:pPr/>
              <a:t>‹#›</a:t>
            </a:fld>
            <a:endParaRPr lang="en-US" noProof="0" dirty="0"/>
          </a:p>
        </p:txBody>
      </p:sp>
      <p:sp>
        <p:nvSpPr>
          <p:cNvPr id="6" name="Title 5">
            <a:extLst>
              <a:ext uri="{FF2B5EF4-FFF2-40B4-BE49-F238E27FC236}">
                <a16:creationId xmlns:a16="http://schemas.microsoft.com/office/drawing/2014/main" id="{61A6105F-5309-4A56-AAF2-8D4A0477F00A}"/>
              </a:ext>
            </a:extLst>
          </p:cNvPr>
          <p:cNvSpPr>
            <a:spLocks noGrp="1"/>
          </p:cNvSpPr>
          <p:nvPr>
            <p:ph type="title"/>
          </p:nvPr>
        </p:nvSpPr>
        <p:spPr/>
        <p:txBody>
          <a:bodyPr/>
          <a:lstStyle/>
          <a:p>
            <a:r>
              <a:rPr lang="zh-CN" altLang="en-US" noProof="0"/>
              <a:t>单击此处编辑母版标题样式</a:t>
            </a:r>
            <a:endParaRPr lang="en-US" noProof="0"/>
          </a:p>
        </p:txBody>
      </p:sp>
      <p:sp>
        <p:nvSpPr>
          <p:cNvPr id="5" name="Text Placeholder 4">
            <a:extLst>
              <a:ext uri="{FF2B5EF4-FFF2-40B4-BE49-F238E27FC236}">
                <a16:creationId xmlns:a16="http://schemas.microsoft.com/office/drawing/2014/main" id="{55F7A73E-4A54-4742-8586-DD6DAA3BC61C}"/>
              </a:ext>
            </a:extLst>
          </p:cNvPr>
          <p:cNvSpPr>
            <a:spLocks noGrp="1"/>
          </p:cNvSpPr>
          <p:nvPr>
            <p:ph type="body" sz="quarter" idx="34"/>
          </p:nvPr>
        </p:nvSpPr>
        <p:spPr>
          <a:xfrm>
            <a:off x="1313656" y="1955257"/>
            <a:ext cx="9564688" cy="2947486"/>
          </a:xfrm>
        </p:spPr>
        <p:txBody>
          <a:bodyPr anchor="ctr"/>
          <a:lstStyle>
            <a:lvl1pPr marL="0" indent="0" algn="ctr">
              <a:buNone/>
              <a:defRPr sz="6000"/>
            </a:lvl1pPr>
            <a:lvl2pPr marL="266700" indent="0">
              <a:buNone/>
              <a:defRPr/>
            </a:lvl2pPr>
          </a:lstStyle>
          <a:p>
            <a:pPr lvl="0"/>
            <a:r>
              <a:rPr lang="zh-CN" altLang="en-US" noProof="0"/>
              <a:t>单击此处编辑母版文本样式</a:t>
            </a:r>
          </a:p>
        </p:txBody>
      </p:sp>
    </p:spTree>
    <p:extLst>
      <p:ext uri="{BB962C8B-B14F-4D97-AF65-F5344CB8AC3E}">
        <p14:creationId xmlns:p14="http://schemas.microsoft.com/office/powerpoint/2010/main" val="32409217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Divider 1">
    <p:spTree>
      <p:nvGrpSpPr>
        <p:cNvPr id="1" name=""/>
        <p:cNvGrpSpPr/>
        <p:nvPr/>
      </p:nvGrpSpPr>
      <p:grpSpPr>
        <a:xfrm>
          <a:off x="0" y="0"/>
          <a:ext cx="0" cy="0"/>
          <a:chOff x="0" y="0"/>
          <a:chExt cx="0" cy="0"/>
        </a:xfrm>
      </p:grpSpPr>
      <p:sp>
        <p:nvSpPr>
          <p:cNvPr id="9" name="Picture Placeholder 1">
            <a:extLst>
              <a:ext uri="{FF2B5EF4-FFF2-40B4-BE49-F238E27FC236}">
                <a16:creationId xmlns:a16="http://schemas.microsoft.com/office/drawing/2014/main" id="{837F9836-5B23-424D-8C60-AC02A8512A4B}"/>
              </a:ext>
            </a:extLst>
          </p:cNvPr>
          <p:cNvSpPr>
            <a:spLocks noGrp="1"/>
          </p:cNvSpPr>
          <p:nvPr>
            <p:ph type="pic" sz="quarter" idx="13" hasCustomPrompt="1"/>
          </p:nvPr>
        </p:nvSpPr>
        <p:spPr>
          <a:xfrm>
            <a:off x="144000" y="144000"/>
            <a:ext cx="11905200" cy="6060155"/>
          </a:xfrm>
          <a:solidFill>
            <a:schemeClr val="bg1">
              <a:lumMod val="95000"/>
            </a:schemeClr>
          </a:solidFill>
        </p:spPr>
        <p:txBody>
          <a:bodyPr lIns="0" rIns="1764000" anchor="ctr"/>
          <a:lstStyle>
            <a:lvl1pPr marL="0" indent="0" algn="r">
              <a:buNone/>
              <a:defRPr sz="1200" i="1">
                <a:latin typeface="Times New Roman" panose="02020603050405020304" pitchFamily="18" charset="0"/>
                <a:cs typeface="Times New Roman" panose="02020603050405020304" pitchFamily="18" charset="0"/>
              </a:defRPr>
            </a:lvl1pPr>
          </a:lstStyle>
          <a:p>
            <a:r>
              <a:rPr lang="en-US" noProof="0" dirty="0"/>
              <a:t>Insert or Drag &amp; Drop your photo</a:t>
            </a:r>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779100" y="804500"/>
            <a:ext cx="4416588" cy="3818712"/>
          </a:xfrm>
          <a:gradFill>
            <a:gsLst>
              <a:gs pos="46000">
                <a:schemeClr val="bg1">
                  <a:alpha val="90000"/>
                </a:schemeClr>
              </a:gs>
              <a:gs pos="0">
                <a:schemeClr val="accent1">
                  <a:lumMod val="20000"/>
                  <a:lumOff val="80000"/>
                  <a:alpha val="50000"/>
                </a:schemeClr>
              </a:gs>
              <a:gs pos="80000">
                <a:schemeClr val="bg1"/>
              </a:gs>
            </a:gsLst>
            <a:lin ang="3600000" scaled="0"/>
          </a:gradFill>
        </p:spPr>
        <p:txBody>
          <a:bodyPr lIns="72000" rIns="180000" bIns="180000" anchor="b"/>
          <a:lstStyle>
            <a:lvl1pPr algn="r">
              <a:lnSpc>
                <a:spcPts val="4700"/>
              </a:lnSpc>
              <a:defRPr sz="4500">
                <a:solidFill>
                  <a:schemeClr val="tx1"/>
                </a:solidFill>
              </a:defRPr>
            </a:lvl1pPr>
          </a:lstStyle>
          <a:p>
            <a:r>
              <a:rPr lang="en-US" noProof="0"/>
              <a:t>Click to edit segue title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779099" y="4623212"/>
            <a:ext cx="4416587" cy="816075"/>
          </a:xfrm>
          <a:solidFill>
            <a:schemeClr val="bg1">
              <a:alpha val="80000"/>
            </a:schemeClr>
          </a:solidFill>
          <a:ln>
            <a:gradFill>
              <a:gsLst>
                <a:gs pos="0">
                  <a:schemeClr val="bg1">
                    <a:lumMod val="75000"/>
                  </a:schemeClr>
                </a:gs>
                <a:gs pos="100000">
                  <a:schemeClr val="accent1"/>
                </a:gs>
              </a:gsLst>
              <a:lin ang="0" scaled="0"/>
            </a:gradFill>
          </a:ln>
        </p:spPr>
        <p:txBody>
          <a:bodyPr tIns="144000" rIns="180000"/>
          <a:lstStyle>
            <a:lvl1pPr marL="0" indent="0" algn="r">
              <a:buNone/>
              <a:defRPr sz="18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noProof="0"/>
              <a:t>单击此处编辑母版副标题样式</a:t>
            </a:r>
            <a:endParaRPr lang="en-US" noProof="0"/>
          </a:p>
        </p:txBody>
      </p:sp>
      <p:sp>
        <p:nvSpPr>
          <p:cNvPr id="5" name="Footer Placeholder 4">
            <a:extLst>
              <a:ext uri="{FF2B5EF4-FFF2-40B4-BE49-F238E27FC236}">
                <a16:creationId xmlns:a16="http://schemas.microsoft.com/office/drawing/2014/main" id="{0CB24018-690B-4552-9994-3F090E16014A}"/>
              </a:ext>
            </a:extLst>
          </p:cNvPr>
          <p:cNvSpPr>
            <a:spLocks noGrp="1"/>
          </p:cNvSpPr>
          <p:nvPr>
            <p:ph type="ftr" sz="quarter" idx="12"/>
          </p:nvPr>
        </p:nvSpPr>
        <p:spPr/>
        <p:txBody>
          <a:bodyPr/>
          <a:lstStyle/>
          <a:p>
            <a:r>
              <a:rPr lang="en-US" noProof="0" dirty="0"/>
              <a:t>Add a footer</a:t>
            </a:r>
          </a:p>
        </p:txBody>
      </p:sp>
      <p:sp>
        <p:nvSpPr>
          <p:cNvPr id="10" name="Slide Number Placeholder 9">
            <a:extLst>
              <a:ext uri="{FF2B5EF4-FFF2-40B4-BE49-F238E27FC236}">
                <a16:creationId xmlns:a16="http://schemas.microsoft.com/office/drawing/2014/main" id="{4D8B2323-066D-4AC1-9FC8-A06D7E8B5818}"/>
              </a:ext>
            </a:extLst>
          </p:cNvPr>
          <p:cNvSpPr>
            <a:spLocks noGrp="1"/>
          </p:cNvSpPr>
          <p:nvPr>
            <p:ph type="sldNum" sz="quarter" idx="14"/>
          </p:nvPr>
        </p:nvSpPr>
        <p:spPr>
          <a:xfrm>
            <a:off x="11677425" y="6322399"/>
            <a:ext cx="370575" cy="365125"/>
          </a:xfrm>
          <a:prstGeom prst="rect">
            <a:avLst/>
          </a:prstGeom>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289205140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6D0504D-4610-4E9E-A2DB-8B701F044BBC}"/>
              </a:ext>
            </a:extLst>
          </p:cNvPr>
          <p:cNvSpPr>
            <a:spLocks noGrp="1"/>
          </p:cNvSpPr>
          <p:nvPr>
            <p:ph type="ftr" sz="quarter" idx="12"/>
          </p:nvPr>
        </p:nvSpPr>
        <p:spPr/>
        <p:txBody>
          <a:bodyPr/>
          <a:lstStyle/>
          <a:p>
            <a:r>
              <a:rPr lang="en-US" noProof="0" dirty="0"/>
              <a:t>Add a footer</a:t>
            </a:r>
          </a:p>
        </p:txBody>
      </p:sp>
      <p:sp>
        <p:nvSpPr>
          <p:cNvPr id="3" name="Slide Number Placeholder 2">
            <a:extLst>
              <a:ext uri="{FF2B5EF4-FFF2-40B4-BE49-F238E27FC236}">
                <a16:creationId xmlns:a16="http://schemas.microsoft.com/office/drawing/2014/main" id="{BDA9BE28-009E-4D88-9951-81B453F75A4E}"/>
              </a:ext>
            </a:extLst>
          </p:cNvPr>
          <p:cNvSpPr>
            <a:spLocks noGrp="1"/>
          </p:cNvSpPr>
          <p:nvPr>
            <p:ph type="sldNum" sz="quarter" idx="13"/>
          </p:nvPr>
        </p:nvSpPr>
        <p:spPr>
          <a:xfrm>
            <a:off x="11677425" y="6322399"/>
            <a:ext cx="370575" cy="365125"/>
          </a:xfrm>
          <a:prstGeom prst="rect">
            <a:avLst/>
          </a:prstGeom>
          <a:solidFill>
            <a:schemeClr val="bg1"/>
          </a:solidFill>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113976703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62361" cy="379656"/>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srgbClr val="FFFFFF"/>
                </a:solidFill>
                <a:effectLst/>
                <a:uLnTx/>
                <a:uFillTx/>
                <a:latin typeface="Segoe UI Light"/>
                <a:ea typeface="微软雅黑"/>
                <a:cs typeface="Segoe UI Light"/>
              </a:rPr>
              <a:t>标注</a:t>
            </a:r>
          </a:p>
        </p:txBody>
      </p:sp>
      <p:sp>
        <p:nvSpPr>
          <p:cNvPr id="11" name="矩形 10"/>
          <p:cNvSpPr/>
          <p:nvPr userDrawn="1"/>
        </p:nvSpPr>
        <p:spPr>
          <a:xfrm>
            <a:off x="2572589" y="759873"/>
            <a:ext cx="1402001" cy="904863"/>
          </a:xfrm>
          <a:prstGeom prst="rect">
            <a:avLst/>
          </a:prstGeom>
        </p:spPr>
        <p:txBody>
          <a:bodyPr wrap="square">
            <a:spAutoFit/>
          </a:bodyPr>
          <a:lstStyle/>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模板来源</a:t>
            </a: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声明</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2" name="矩形 11"/>
          <p:cNvSpPr/>
          <p:nvPr userDrawn="1"/>
        </p:nvSpPr>
        <p:spPr>
          <a:xfrm>
            <a:off x="4153010" y="759873"/>
            <a:ext cx="7074345" cy="1692707"/>
          </a:xfrm>
          <a:prstGeom prst="rect">
            <a:avLst/>
          </a:prstGeom>
        </p:spPr>
        <p:txBody>
          <a:bodyPr wrap="square">
            <a:spAutoFit/>
          </a:bodyPr>
          <a:lstStyle/>
          <a:p>
            <a:pPr marL="0" marR="0" lvl="0" indent="0" defTabSz="609585"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office.com</a:t>
            </a: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algn="l" defTabSz="609585" rtl="0" eaLnBrk="1" fontAlgn="auto" latinLnBrk="0" hangingPunct="1">
              <a:lnSpc>
                <a:spcPct val="130000"/>
              </a:lnSpc>
              <a:spcBef>
                <a:spcPts val="0"/>
              </a:spcBef>
              <a:spcAft>
                <a:spcPts val="0"/>
              </a:spcAft>
              <a:buClrTx/>
              <a:buSzTx/>
              <a:buFontTx/>
              <a:buNone/>
              <a:tabLst/>
              <a:defRPr/>
            </a:pP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本网站所提供的任何信息内容（包括但不限于 </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PPT</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模板、</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Word</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文档、</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Excel</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图表、图片素材等）均受</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中华人民共和国著作权法</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信息网络传播权保护条例</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及其他适用的法律法规的保护，未经权利人书面明确授权，信息内容的任何部分</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包括图片或图表</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不得被全部或部分的复制、传播、销售，否则将承担法律责任。</a:t>
            </a: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1" lang="en-US" altLang="zh-CN" sz="1000" b="0" i="0" u="none" strike="noStrike" kern="0" cap="none" spc="0" normalizeH="0" baseline="0" noProof="0" dirty="0">
                <a:ln>
                  <a:noFill/>
                </a:ln>
                <a:solidFill>
                  <a:prstClr val="white"/>
                </a:solidFill>
                <a:effectLst/>
                <a:uLnTx/>
                <a:uFillTx/>
                <a:latin typeface="Segoe UI Light"/>
                <a:ea typeface="微软雅黑" charset="0"/>
                <a:cs typeface="Segoe UI Light"/>
              </a:rPr>
              <a:t>OfficePLUS</a:t>
            </a:r>
            <a:endParaRPr kumimoji="0" lang="zh-CN" altLang="en-US" sz="1000" b="0" i="0" u="none" strike="noStrike" kern="0" cap="none" spc="0" normalizeH="0" baseline="0" noProof="0" dirty="0">
              <a:ln>
                <a:noFill/>
              </a:ln>
              <a:solidFill>
                <a:prstClr val="white"/>
              </a:solidFill>
              <a:effectLst/>
              <a:uLnTx/>
              <a:uFillTx/>
              <a:latin typeface="Segoe UI Light"/>
              <a:ea typeface="微软雅黑" charset="0"/>
              <a:cs typeface="Segoe UI Light"/>
            </a:endParaRPr>
          </a:p>
        </p:txBody>
      </p:sp>
    </p:spTree>
    <p:extLst>
      <p:ext uri="{BB962C8B-B14F-4D97-AF65-F5344CB8AC3E}">
        <p14:creationId xmlns:p14="http://schemas.microsoft.com/office/powerpoint/2010/main" val="22005240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Divider 2">
    <p:spTree>
      <p:nvGrpSpPr>
        <p:cNvPr id="1" name=""/>
        <p:cNvGrpSpPr/>
        <p:nvPr/>
      </p:nvGrpSpPr>
      <p:grpSpPr>
        <a:xfrm>
          <a:off x="0" y="0"/>
          <a:ext cx="0" cy="0"/>
          <a:chOff x="0" y="0"/>
          <a:chExt cx="0" cy="0"/>
        </a:xfrm>
      </p:grpSpPr>
      <p:sp>
        <p:nvSpPr>
          <p:cNvPr id="9" name="Picture Placeholder 1">
            <a:extLst>
              <a:ext uri="{FF2B5EF4-FFF2-40B4-BE49-F238E27FC236}">
                <a16:creationId xmlns:a16="http://schemas.microsoft.com/office/drawing/2014/main" id="{837F9836-5B23-424D-8C60-AC02A8512A4B}"/>
              </a:ext>
            </a:extLst>
          </p:cNvPr>
          <p:cNvSpPr>
            <a:spLocks noGrp="1"/>
          </p:cNvSpPr>
          <p:nvPr>
            <p:ph type="pic" sz="quarter" idx="13" hasCustomPrompt="1"/>
          </p:nvPr>
        </p:nvSpPr>
        <p:spPr>
          <a:xfrm>
            <a:off x="144000" y="144000"/>
            <a:ext cx="11905200" cy="6060155"/>
          </a:xfrm>
          <a:solidFill>
            <a:schemeClr val="bg1">
              <a:lumMod val="95000"/>
            </a:schemeClr>
          </a:solidFill>
        </p:spPr>
        <p:txBody>
          <a:bodyPr lIns="0" tIns="180000" rIns="0" anchor="t"/>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&amp; Drop your photo</a:t>
            </a:r>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5943600" y="2438399"/>
            <a:ext cx="5385600" cy="3044399"/>
          </a:xfrm>
          <a:gradFill>
            <a:gsLst>
              <a:gs pos="83186">
                <a:schemeClr val="bg1"/>
              </a:gs>
              <a:gs pos="0">
                <a:schemeClr val="accent1">
                  <a:lumMod val="20000"/>
                  <a:lumOff val="80000"/>
                  <a:alpha val="50000"/>
                </a:schemeClr>
              </a:gs>
              <a:gs pos="46000">
                <a:schemeClr val="bg1">
                  <a:alpha val="90000"/>
                </a:schemeClr>
              </a:gs>
            </a:gsLst>
            <a:lin ang="3600000" scaled="0"/>
          </a:gradFill>
        </p:spPr>
        <p:txBody>
          <a:bodyPr lIns="72000" tIns="180000" rIns="180000" bIns="0" anchor="t"/>
          <a:lstStyle>
            <a:lvl1pPr algn="r">
              <a:lnSpc>
                <a:spcPts val="4700"/>
              </a:lnSpc>
              <a:defRPr sz="4500">
                <a:solidFill>
                  <a:schemeClr val="tx1"/>
                </a:solidFill>
              </a:defRPr>
            </a:lvl1pPr>
          </a:lstStyle>
          <a:p>
            <a:r>
              <a:rPr lang="en-US" noProof="0"/>
              <a:t>Click to edit presentation title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8248971" y="4479264"/>
            <a:ext cx="2851629" cy="749534"/>
          </a:xfrm>
          <a:solidFill>
            <a:schemeClr val="bg1">
              <a:alpha val="80000"/>
            </a:schemeClr>
          </a:solidFill>
          <a:ln w="3175">
            <a:gradFill>
              <a:gsLst>
                <a:gs pos="0">
                  <a:schemeClr val="bg1">
                    <a:lumMod val="95000"/>
                  </a:schemeClr>
                </a:gs>
                <a:gs pos="100000">
                  <a:schemeClr val="accent1"/>
                </a:gs>
              </a:gsLst>
              <a:lin ang="10800000" scaled="0"/>
            </a:gradFill>
          </a:ln>
        </p:spPr>
        <p:txBody>
          <a:bodyPr tIns="144000" rIns="180000"/>
          <a:lstStyle>
            <a:lvl1pPr marL="0" indent="0" algn="r">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noProof="0"/>
              <a:t>单击此处编辑母版副标题样式</a:t>
            </a:r>
            <a:endParaRPr lang="en-US" noProof="0"/>
          </a:p>
        </p:txBody>
      </p:sp>
      <p:sp>
        <p:nvSpPr>
          <p:cNvPr id="5" name="Footer Placeholder 4">
            <a:extLst>
              <a:ext uri="{FF2B5EF4-FFF2-40B4-BE49-F238E27FC236}">
                <a16:creationId xmlns:a16="http://schemas.microsoft.com/office/drawing/2014/main" id="{0CB24018-690B-4552-9994-3F090E16014A}"/>
              </a:ext>
            </a:extLst>
          </p:cNvPr>
          <p:cNvSpPr>
            <a:spLocks noGrp="1"/>
          </p:cNvSpPr>
          <p:nvPr>
            <p:ph type="ftr" sz="quarter" idx="12"/>
          </p:nvPr>
        </p:nvSpPr>
        <p:spPr/>
        <p:txBody>
          <a:bodyPr/>
          <a:lstStyle/>
          <a:p>
            <a:r>
              <a:rPr lang="en-US" noProof="0" dirty="0"/>
              <a:t>Add a footer</a:t>
            </a:r>
          </a:p>
        </p:txBody>
      </p:sp>
      <p:sp>
        <p:nvSpPr>
          <p:cNvPr id="10" name="Slide Number Placeholder 9">
            <a:extLst>
              <a:ext uri="{FF2B5EF4-FFF2-40B4-BE49-F238E27FC236}">
                <a16:creationId xmlns:a16="http://schemas.microsoft.com/office/drawing/2014/main" id="{4D8B2323-066D-4AC1-9FC8-A06D7E8B5818}"/>
              </a:ext>
            </a:extLst>
          </p:cNvPr>
          <p:cNvSpPr>
            <a:spLocks noGrp="1"/>
          </p:cNvSpPr>
          <p:nvPr>
            <p:ph type="sldNum" sz="quarter" idx="14"/>
          </p:nvPr>
        </p:nvSpPr>
        <p:spPr>
          <a:xfrm>
            <a:off x="11677425" y="6322399"/>
            <a:ext cx="370575" cy="365125"/>
          </a:xfrm>
          <a:prstGeom prst="rect">
            <a:avLst/>
          </a:prstGeom>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10268157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Photo 1">
    <p:spTree>
      <p:nvGrpSpPr>
        <p:cNvPr id="1" name=""/>
        <p:cNvGrpSpPr/>
        <p:nvPr/>
      </p:nvGrpSpPr>
      <p:grpSpPr>
        <a:xfrm>
          <a:off x="0" y="0"/>
          <a:ext cx="0" cy="0"/>
          <a:chOff x="0" y="0"/>
          <a:chExt cx="0" cy="0"/>
        </a:xfrm>
      </p:grpSpPr>
      <p:sp>
        <p:nvSpPr>
          <p:cNvPr id="9" name="Picture Placeholder 1">
            <a:extLst>
              <a:ext uri="{FF2B5EF4-FFF2-40B4-BE49-F238E27FC236}">
                <a16:creationId xmlns:a16="http://schemas.microsoft.com/office/drawing/2014/main" id="{837F9836-5B23-424D-8C60-AC02A8512A4B}"/>
              </a:ext>
            </a:extLst>
          </p:cNvPr>
          <p:cNvSpPr>
            <a:spLocks noGrp="1"/>
          </p:cNvSpPr>
          <p:nvPr>
            <p:ph type="pic" sz="quarter" idx="13" hasCustomPrompt="1"/>
          </p:nvPr>
        </p:nvSpPr>
        <p:spPr>
          <a:xfrm>
            <a:off x="6769100" y="144000"/>
            <a:ext cx="5280100" cy="6048000"/>
          </a:xfrm>
          <a:solidFill>
            <a:schemeClr val="bg1">
              <a:lumMod val="95000"/>
            </a:schemeClr>
          </a:solidFill>
        </p:spPr>
        <p:txBody>
          <a:bodyPr lIns="0" tIns="180000" rIns="0" anchor="t"/>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&amp; Drop your photo</a:t>
            </a:r>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7493000" y="2438399"/>
            <a:ext cx="3836200" cy="3044399"/>
          </a:xfrm>
          <a:gradFill>
            <a:gsLst>
              <a:gs pos="83186">
                <a:schemeClr val="bg1"/>
              </a:gs>
              <a:gs pos="0">
                <a:schemeClr val="accent1">
                  <a:lumMod val="20000"/>
                  <a:lumOff val="80000"/>
                  <a:alpha val="50000"/>
                </a:schemeClr>
              </a:gs>
              <a:gs pos="46000">
                <a:schemeClr val="bg1">
                  <a:alpha val="90000"/>
                </a:schemeClr>
              </a:gs>
            </a:gsLst>
            <a:lin ang="3600000" scaled="0"/>
          </a:gradFill>
        </p:spPr>
        <p:txBody>
          <a:bodyPr lIns="432000" tIns="432000" rIns="72000" bIns="1188000" anchor="t"/>
          <a:lstStyle>
            <a:lvl1pPr algn="l">
              <a:lnSpc>
                <a:spcPts val="4700"/>
              </a:lnSpc>
              <a:defRPr sz="4500">
                <a:solidFill>
                  <a:schemeClr val="tx1"/>
                </a:solidFill>
              </a:defRPr>
            </a:lvl1pPr>
          </a:lstStyle>
          <a:p>
            <a:r>
              <a:rPr lang="en-US" noProof="0"/>
              <a:t>Slide Title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7747000" y="4465176"/>
            <a:ext cx="3372329" cy="774934"/>
          </a:xfrm>
          <a:solidFill>
            <a:schemeClr val="bg1">
              <a:alpha val="80000"/>
            </a:schemeClr>
          </a:solidFill>
          <a:ln w="3175">
            <a:gradFill>
              <a:gsLst>
                <a:gs pos="0">
                  <a:schemeClr val="bg1">
                    <a:lumMod val="95000"/>
                  </a:schemeClr>
                </a:gs>
                <a:gs pos="100000">
                  <a:schemeClr val="accent1"/>
                </a:gs>
              </a:gsLst>
              <a:lin ang="10800000" scaled="0"/>
            </a:gradFill>
          </a:ln>
        </p:spPr>
        <p:txBody>
          <a:bodyPr lIns="180000" tIns="144000" rIns="0"/>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noProof="0"/>
              <a:t>单击此处编辑母版副标题样式</a:t>
            </a:r>
            <a:endParaRPr lang="en-US" noProof="0"/>
          </a:p>
        </p:txBody>
      </p:sp>
      <p:sp>
        <p:nvSpPr>
          <p:cNvPr id="12" name="Content Placeholder 2">
            <a:extLst>
              <a:ext uri="{FF2B5EF4-FFF2-40B4-BE49-F238E27FC236}">
                <a16:creationId xmlns:a16="http://schemas.microsoft.com/office/drawing/2014/main" id="{23D3924F-A5EC-4141-A191-1A110C406AF7}"/>
              </a:ext>
            </a:extLst>
          </p:cNvPr>
          <p:cNvSpPr>
            <a:spLocks noGrp="1"/>
          </p:cNvSpPr>
          <p:nvPr>
            <p:ph sz="half" idx="15"/>
          </p:nvPr>
        </p:nvSpPr>
        <p:spPr>
          <a:xfrm>
            <a:off x="432000" y="2438399"/>
            <a:ext cx="5472000" cy="3044400"/>
          </a:xfrm>
        </p:spPr>
        <p:txBody>
          <a:bodyPr anchor="b"/>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noProof="0"/>
              <a:t>单击此处编辑母版文本样式</a:t>
            </a:r>
          </a:p>
          <a:p>
            <a:pPr lvl="1"/>
            <a:r>
              <a:rPr lang="zh-CN" altLang="en-US" noProof="0"/>
              <a:t>二级</a:t>
            </a:r>
          </a:p>
          <a:p>
            <a:pPr lvl="2"/>
            <a:r>
              <a:rPr lang="zh-CN" altLang="en-US" noProof="0"/>
              <a:t>三级</a:t>
            </a:r>
          </a:p>
          <a:p>
            <a:pPr lvl="3"/>
            <a:r>
              <a:rPr lang="zh-CN" altLang="en-US" noProof="0"/>
              <a:t>四级</a:t>
            </a:r>
          </a:p>
          <a:p>
            <a:pPr lvl="4"/>
            <a:r>
              <a:rPr lang="zh-CN" altLang="en-US" noProof="0"/>
              <a:t>五级</a:t>
            </a:r>
            <a:endParaRPr lang="en-US" noProof="0"/>
          </a:p>
        </p:txBody>
      </p:sp>
      <p:sp>
        <p:nvSpPr>
          <p:cNvPr id="5" name="Footer Placeholder 4">
            <a:extLst>
              <a:ext uri="{FF2B5EF4-FFF2-40B4-BE49-F238E27FC236}">
                <a16:creationId xmlns:a16="http://schemas.microsoft.com/office/drawing/2014/main" id="{0CB24018-690B-4552-9994-3F090E16014A}"/>
              </a:ext>
            </a:extLst>
          </p:cNvPr>
          <p:cNvSpPr>
            <a:spLocks noGrp="1"/>
          </p:cNvSpPr>
          <p:nvPr>
            <p:ph type="ftr" sz="quarter" idx="12"/>
          </p:nvPr>
        </p:nvSpPr>
        <p:spPr/>
        <p:txBody>
          <a:bodyPr/>
          <a:lstStyle/>
          <a:p>
            <a:r>
              <a:rPr lang="en-US" noProof="0" dirty="0"/>
              <a:t>Add a footer</a:t>
            </a:r>
          </a:p>
        </p:txBody>
      </p:sp>
      <p:sp>
        <p:nvSpPr>
          <p:cNvPr id="10" name="Slide Number Placeholder 9">
            <a:extLst>
              <a:ext uri="{FF2B5EF4-FFF2-40B4-BE49-F238E27FC236}">
                <a16:creationId xmlns:a16="http://schemas.microsoft.com/office/drawing/2014/main" id="{4D8B2323-066D-4AC1-9FC8-A06D7E8B5818}"/>
              </a:ext>
            </a:extLst>
          </p:cNvPr>
          <p:cNvSpPr>
            <a:spLocks noGrp="1"/>
          </p:cNvSpPr>
          <p:nvPr>
            <p:ph type="sldNum" sz="quarter" idx="14"/>
          </p:nvPr>
        </p:nvSpPr>
        <p:spPr>
          <a:xfrm>
            <a:off x="11677425" y="6322399"/>
            <a:ext cx="370575" cy="365125"/>
          </a:xfrm>
          <a:prstGeom prst="rect">
            <a:avLst/>
          </a:prstGeom>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4570814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Photo 2">
    <p:spTree>
      <p:nvGrpSpPr>
        <p:cNvPr id="1" name=""/>
        <p:cNvGrpSpPr/>
        <p:nvPr/>
      </p:nvGrpSpPr>
      <p:grpSpPr>
        <a:xfrm>
          <a:off x="0" y="0"/>
          <a:ext cx="0" cy="0"/>
          <a:chOff x="0" y="0"/>
          <a:chExt cx="0" cy="0"/>
        </a:xfrm>
      </p:grpSpPr>
      <p:sp>
        <p:nvSpPr>
          <p:cNvPr id="9" name="Picture Placeholder 1">
            <a:extLst>
              <a:ext uri="{FF2B5EF4-FFF2-40B4-BE49-F238E27FC236}">
                <a16:creationId xmlns:a16="http://schemas.microsoft.com/office/drawing/2014/main" id="{837F9836-5B23-424D-8C60-AC02A8512A4B}"/>
              </a:ext>
            </a:extLst>
          </p:cNvPr>
          <p:cNvSpPr>
            <a:spLocks noGrp="1"/>
          </p:cNvSpPr>
          <p:nvPr>
            <p:ph type="pic" sz="quarter" idx="13" hasCustomPrompt="1"/>
          </p:nvPr>
        </p:nvSpPr>
        <p:spPr>
          <a:xfrm>
            <a:off x="144000" y="144000"/>
            <a:ext cx="5280100" cy="6060155"/>
          </a:xfrm>
          <a:solidFill>
            <a:schemeClr val="bg1">
              <a:lumMod val="95000"/>
            </a:schemeClr>
          </a:solidFill>
        </p:spPr>
        <p:txBody>
          <a:bodyPr lIns="0" tIns="1440000" rIns="0" anchor="t"/>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&amp; Drop your photo</a:t>
            </a:r>
          </a:p>
        </p:txBody>
      </p:sp>
      <p:sp>
        <p:nvSpPr>
          <p:cNvPr id="12" name="Content Placeholder 2">
            <a:extLst>
              <a:ext uri="{FF2B5EF4-FFF2-40B4-BE49-F238E27FC236}">
                <a16:creationId xmlns:a16="http://schemas.microsoft.com/office/drawing/2014/main" id="{23D3924F-A5EC-4141-A191-1A110C406AF7}"/>
              </a:ext>
            </a:extLst>
          </p:cNvPr>
          <p:cNvSpPr>
            <a:spLocks noGrp="1"/>
          </p:cNvSpPr>
          <p:nvPr>
            <p:ph sz="half" idx="15"/>
          </p:nvPr>
        </p:nvSpPr>
        <p:spPr>
          <a:xfrm>
            <a:off x="6096000" y="3263899"/>
            <a:ext cx="5472000" cy="2442088"/>
          </a:xfrm>
        </p:spPr>
        <p:txBody>
          <a:bodyPr anchor="b"/>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noProof="0"/>
              <a:t>单击此处编辑母版文本样式</a:t>
            </a:r>
          </a:p>
          <a:p>
            <a:pPr lvl="1"/>
            <a:r>
              <a:rPr lang="zh-CN" altLang="en-US" noProof="0"/>
              <a:t>二级</a:t>
            </a:r>
          </a:p>
          <a:p>
            <a:pPr lvl="2"/>
            <a:r>
              <a:rPr lang="zh-CN" altLang="en-US" noProof="0"/>
              <a:t>三级</a:t>
            </a:r>
          </a:p>
          <a:p>
            <a:pPr lvl="3"/>
            <a:r>
              <a:rPr lang="zh-CN" altLang="en-US" noProof="0"/>
              <a:t>四级</a:t>
            </a:r>
          </a:p>
          <a:p>
            <a:pPr lvl="4"/>
            <a:r>
              <a:rPr lang="zh-CN" altLang="en-US" noProof="0"/>
              <a:t>五级</a:t>
            </a:r>
            <a:endParaRPr lang="en-US" noProof="0"/>
          </a:p>
        </p:txBody>
      </p:sp>
      <p:sp>
        <p:nvSpPr>
          <p:cNvPr id="5" name="Footer Placeholder 4">
            <a:extLst>
              <a:ext uri="{FF2B5EF4-FFF2-40B4-BE49-F238E27FC236}">
                <a16:creationId xmlns:a16="http://schemas.microsoft.com/office/drawing/2014/main" id="{0CB24018-690B-4552-9994-3F090E16014A}"/>
              </a:ext>
            </a:extLst>
          </p:cNvPr>
          <p:cNvSpPr>
            <a:spLocks noGrp="1"/>
          </p:cNvSpPr>
          <p:nvPr>
            <p:ph type="ftr" sz="quarter" idx="12"/>
          </p:nvPr>
        </p:nvSpPr>
        <p:spPr/>
        <p:txBody>
          <a:bodyPr/>
          <a:lstStyle/>
          <a:p>
            <a:r>
              <a:rPr lang="en-US" noProof="0" dirty="0"/>
              <a:t>Add a footer</a:t>
            </a:r>
          </a:p>
        </p:txBody>
      </p:sp>
      <p:sp>
        <p:nvSpPr>
          <p:cNvPr id="10" name="Slide Number Placeholder 9">
            <a:extLst>
              <a:ext uri="{FF2B5EF4-FFF2-40B4-BE49-F238E27FC236}">
                <a16:creationId xmlns:a16="http://schemas.microsoft.com/office/drawing/2014/main" id="{4D8B2323-066D-4AC1-9FC8-A06D7E8B5818}"/>
              </a:ext>
            </a:extLst>
          </p:cNvPr>
          <p:cNvSpPr>
            <a:spLocks noGrp="1"/>
          </p:cNvSpPr>
          <p:nvPr>
            <p:ph type="sldNum" sz="quarter" idx="14"/>
          </p:nvPr>
        </p:nvSpPr>
        <p:spPr>
          <a:xfrm>
            <a:off x="11677425" y="6322399"/>
            <a:ext cx="370575" cy="365125"/>
          </a:xfrm>
          <a:prstGeom prst="rect">
            <a:avLst/>
          </a:prstGeom>
        </p:spPr>
        <p:txBody>
          <a:bodyPr/>
          <a:lstStyle/>
          <a:p>
            <a:fld id="{19B51A1E-902D-48AF-9020-955120F399B6}" type="slidenum">
              <a:rPr lang="en-US" noProof="0" smtClean="0"/>
              <a:pPr/>
              <a:t>‹#›</a:t>
            </a:fld>
            <a:endParaRPr lang="en-US" noProof="0" dirty="0"/>
          </a:p>
        </p:txBody>
      </p:sp>
      <p:sp>
        <p:nvSpPr>
          <p:cNvPr id="8" name="Title 1">
            <a:extLst>
              <a:ext uri="{FF2B5EF4-FFF2-40B4-BE49-F238E27FC236}">
                <a16:creationId xmlns:a16="http://schemas.microsoft.com/office/drawing/2014/main" id="{F30A9B71-A789-4057-B729-15D78CF34E05}"/>
              </a:ext>
            </a:extLst>
          </p:cNvPr>
          <p:cNvSpPr>
            <a:spLocks noGrp="1"/>
          </p:cNvSpPr>
          <p:nvPr>
            <p:ph type="ctrTitle" hasCustomPrompt="1"/>
          </p:nvPr>
        </p:nvSpPr>
        <p:spPr>
          <a:xfrm>
            <a:off x="355601" y="3263898"/>
            <a:ext cx="4840085" cy="1626013"/>
          </a:xfrm>
          <a:gradFill>
            <a:gsLst>
              <a:gs pos="31860">
                <a:schemeClr val="bg1">
                  <a:alpha val="90000"/>
                </a:schemeClr>
              </a:gs>
              <a:gs pos="0">
                <a:schemeClr val="accent1">
                  <a:lumMod val="20000"/>
                  <a:lumOff val="80000"/>
                  <a:alpha val="50000"/>
                </a:schemeClr>
              </a:gs>
              <a:gs pos="59000">
                <a:schemeClr val="bg1"/>
              </a:gs>
            </a:gsLst>
            <a:lin ang="3600000" scaled="0"/>
          </a:gradFill>
        </p:spPr>
        <p:txBody>
          <a:bodyPr lIns="72000" rIns="180000" bIns="180000" anchor="b"/>
          <a:lstStyle>
            <a:lvl1pPr algn="r">
              <a:lnSpc>
                <a:spcPts val="4700"/>
              </a:lnSpc>
              <a:defRPr sz="4500">
                <a:solidFill>
                  <a:schemeClr val="tx1"/>
                </a:solidFill>
              </a:defRPr>
            </a:lvl1pPr>
          </a:lstStyle>
          <a:p>
            <a:r>
              <a:rPr lang="en-US" noProof="0"/>
              <a:t>Click to edit presentation title</a:t>
            </a:r>
          </a:p>
        </p:txBody>
      </p:sp>
      <p:sp>
        <p:nvSpPr>
          <p:cNvPr id="11" name="Subtitle 2">
            <a:extLst>
              <a:ext uri="{FF2B5EF4-FFF2-40B4-BE49-F238E27FC236}">
                <a16:creationId xmlns:a16="http://schemas.microsoft.com/office/drawing/2014/main" id="{499E1708-B7A6-4D6F-9968-5398B335FA88}"/>
              </a:ext>
            </a:extLst>
          </p:cNvPr>
          <p:cNvSpPr>
            <a:spLocks noGrp="1"/>
          </p:cNvSpPr>
          <p:nvPr>
            <p:ph type="subTitle" idx="1"/>
          </p:nvPr>
        </p:nvSpPr>
        <p:spPr>
          <a:xfrm>
            <a:off x="355601" y="4889912"/>
            <a:ext cx="4840085" cy="816075"/>
          </a:xfrm>
          <a:solidFill>
            <a:schemeClr val="bg1">
              <a:alpha val="80000"/>
            </a:schemeClr>
          </a:solidFill>
          <a:ln w="3175">
            <a:gradFill>
              <a:gsLst>
                <a:gs pos="0">
                  <a:schemeClr val="bg1">
                    <a:lumMod val="95000"/>
                  </a:schemeClr>
                </a:gs>
                <a:gs pos="100000">
                  <a:schemeClr val="accent1"/>
                </a:gs>
              </a:gsLst>
              <a:lin ang="0" scaled="0"/>
            </a:gradFill>
          </a:ln>
        </p:spPr>
        <p:txBody>
          <a:bodyPr tIns="144000" rIns="180000"/>
          <a:lstStyle>
            <a:lvl1pPr marL="0" indent="0" algn="r">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noProof="0"/>
              <a:t>单击此处编辑母版副标题样式</a:t>
            </a:r>
            <a:endParaRPr lang="en-US" noProof="0"/>
          </a:p>
        </p:txBody>
      </p:sp>
    </p:spTree>
    <p:extLst>
      <p:ext uri="{BB962C8B-B14F-4D97-AF65-F5344CB8AC3E}">
        <p14:creationId xmlns:p14="http://schemas.microsoft.com/office/powerpoint/2010/main" val="27752911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parison with Subtitle">
    <p:spTree>
      <p:nvGrpSpPr>
        <p:cNvPr id="1" name=""/>
        <p:cNvGrpSpPr/>
        <p:nvPr/>
      </p:nvGrpSpPr>
      <p:grpSpPr>
        <a:xfrm>
          <a:off x="0" y="0"/>
          <a:ext cx="0" cy="0"/>
          <a:chOff x="0" y="0"/>
          <a:chExt cx="0" cy="0"/>
        </a:xfrm>
      </p:grpSpPr>
      <p:sp>
        <p:nvSpPr>
          <p:cNvPr id="9" name="Subtitle 2">
            <a:extLst>
              <a:ext uri="{FF2B5EF4-FFF2-40B4-BE49-F238E27FC236}">
                <a16:creationId xmlns:a16="http://schemas.microsoft.com/office/drawing/2014/main" id="{E4633398-8EC3-417B-BEA6-101D8F224678}"/>
              </a:ext>
            </a:extLst>
          </p:cNvPr>
          <p:cNvSpPr>
            <a:spLocks noGrp="1"/>
          </p:cNvSpPr>
          <p:nvPr>
            <p:ph type="body" sz="quarter" idx="32" hasCustomPrompt="1"/>
          </p:nvPr>
        </p:nvSpPr>
        <p:spPr>
          <a:xfrm>
            <a:off x="431800" y="1008000"/>
            <a:ext cx="11339513" cy="360000"/>
          </a:xfrm>
        </p:spPr>
        <p:txBody>
          <a:bodyPr/>
          <a:lstStyle>
            <a:lvl1pPr marL="0" indent="0">
              <a:buNone/>
              <a:defRPr>
                <a:solidFill>
                  <a:schemeClr val="tx1">
                    <a:lumMod val="75000"/>
                    <a:lumOff val="25000"/>
                  </a:schemeClr>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Comparison Left Placeholder 1">
            <a:extLst>
              <a:ext uri="{FF2B5EF4-FFF2-40B4-BE49-F238E27FC236}">
                <a16:creationId xmlns:a16="http://schemas.microsoft.com/office/drawing/2014/main" id="{9322B50D-6A7D-41C6-BA57-613BC231DF36}"/>
              </a:ext>
            </a:extLst>
          </p:cNvPr>
          <p:cNvSpPr>
            <a:spLocks noGrp="1"/>
          </p:cNvSpPr>
          <p:nvPr>
            <p:ph type="body" idx="1"/>
          </p:nvPr>
        </p:nvSpPr>
        <p:spPr>
          <a:xfrm>
            <a:off x="432000" y="1515834"/>
            <a:ext cx="5472000" cy="360000"/>
          </a:xfrm>
        </p:spPr>
        <p:txBody>
          <a:bodyPr anchor="t"/>
          <a:lstStyle>
            <a:lvl1pPr marL="0" indent="0">
              <a:buNone/>
              <a:defRPr sz="2400" b="0">
                <a:solidFill>
                  <a:schemeClr val="tx1">
                    <a:lumMod val="75000"/>
                    <a:lumOff val="2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0"/>
              <a:t>单击此处编辑母版文本样式</a:t>
            </a:r>
          </a:p>
        </p:txBody>
      </p:sp>
      <p:sp>
        <p:nvSpPr>
          <p:cNvPr id="4" name="Content Placeholder 2">
            <a:extLst>
              <a:ext uri="{FF2B5EF4-FFF2-40B4-BE49-F238E27FC236}">
                <a16:creationId xmlns:a16="http://schemas.microsoft.com/office/drawing/2014/main" id="{9FD584DA-F775-47B8-A1D7-6556AD5FCBD2}"/>
              </a:ext>
            </a:extLst>
          </p:cNvPr>
          <p:cNvSpPr>
            <a:spLocks noGrp="1"/>
          </p:cNvSpPr>
          <p:nvPr>
            <p:ph sz="half" idx="2"/>
          </p:nvPr>
        </p:nvSpPr>
        <p:spPr>
          <a:xfrm>
            <a:off x="432000" y="2023668"/>
            <a:ext cx="5472000" cy="4168332"/>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noProof="0"/>
              <a:t>单击此处编辑母版文本样式</a:t>
            </a:r>
          </a:p>
          <a:p>
            <a:pPr lvl="1"/>
            <a:r>
              <a:rPr lang="zh-CN" altLang="en-US" noProof="0"/>
              <a:t>二级</a:t>
            </a:r>
          </a:p>
          <a:p>
            <a:pPr lvl="2"/>
            <a:r>
              <a:rPr lang="zh-CN" altLang="en-US" noProof="0"/>
              <a:t>三级</a:t>
            </a:r>
          </a:p>
          <a:p>
            <a:pPr lvl="3"/>
            <a:r>
              <a:rPr lang="zh-CN" altLang="en-US" noProof="0"/>
              <a:t>四级</a:t>
            </a:r>
          </a:p>
          <a:p>
            <a:pPr lvl="4"/>
            <a:r>
              <a:rPr lang="zh-CN" altLang="en-US" noProof="0"/>
              <a:t>五级</a:t>
            </a:r>
            <a:endParaRPr lang="en-US" noProof="0"/>
          </a:p>
        </p:txBody>
      </p:sp>
      <p:sp>
        <p:nvSpPr>
          <p:cNvPr id="12" name="Comparison Left Placeholder 2">
            <a:extLst>
              <a:ext uri="{FF2B5EF4-FFF2-40B4-BE49-F238E27FC236}">
                <a16:creationId xmlns:a16="http://schemas.microsoft.com/office/drawing/2014/main" id="{78A963F8-6F6E-440E-B3B3-DDE13C083A36}"/>
              </a:ext>
            </a:extLst>
          </p:cNvPr>
          <p:cNvSpPr>
            <a:spLocks noGrp="1"/>
          </p:cNvSpPr>
          <p:nvPr>
            <p:ph type="body" sz="quarter" idx="13"/>
          </p:nvPr>
        </p:nvSpPr>
        <p:spPr>
          <a:xfrm>
            <a:off x="6300000" y="1516359"/>
            <a:ext cx="5472000" cy="358775"/>
          </a:xfrm>
        </p:spPr>
        <p:txBody>
          <a:bodyPr/>
          <a:lstStyle>
            <a:lvl1pPr marL="0" indent="0">
              <a:buNone/>
              <a:defRPr sz="2400" b="0">
                <a:solidFill>
                  <a:schemeClr val="tx1">
                    <a:lumMod val="75000"/>
                    <a:lumOff val="25000"/>
                  </a:schemeClr>
                </a:solidFill>
                <a:latin typeface="+mj-lt"/>
              </a:defRPr>
            </a:lvl1pPr>
          </a:lstStyle>
          <a:p>
            <a:pPr lvl="0"/>
            <a:r>
              <a:rPr lang="zh-CN" altLang="en-US" noProof="0"/>
              <a:t>单击此处编辑母版文本样式</a:t>
            </a:r>
          </a:p>
        </p:txBody>
      </p:sp>
      <p:sp>
        <p:nvSpPr>
          <p:cNvPr id="8" name="Text Placeholder 4">
            <a:extLst>
              <a:ext uri="{FF2B5EF4-FFF2-40B4-BE49-F238E27FC236}">
                <a16:creationId xmlns:a16="http://schemas.microsoft.com/office/drawing/2014/main" id="{DF0A5256-B267-47DA-858A-0F3867CB6139}"/>
              </a:ext>
            </a:extLst>
          </p:cNvPr>
          <p:cNvSpPr>
            <a:spLocks noGrp="1"/>
          </p:cNvSpPr>
          <p:nvPr>
            <p:ph type="body" sz="quarter" idx="12"/>
          </p:nvPr>
        </p:nvSpPr>
        <p:spPr>
          <a:xfrm>
            <a:off x="6299887" y="2020359"/>
            <a:ext cx="5472113" cy="4170891"/>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noProof="0"/>
              <a:t>单击此处编辑母版文本样式</a:t>
            </a:r>
          </a:p>
          <a:p>
            <a:pPr lvl="1"/>
            <a:r>
              <a:rPr lang="zh-CN" altLang="en-US" noProof="0"/>
              <a:t>二级</a:t>
            </a:r>
          </a:p>
          <a:p>
            <a:pPr lvl="2"/>
            <a:r>
              <a:rPr lang="zh-CN" altLang="en-US" noProof="0"/>
              <a:t>三级</a:t>
            </a:r>
          </a:p>
          <a:p>
            <a:pPr lvl="3"/>
            <a:r>
              <a:rPr lang="zh-CN" altLang="en-US" noProof="0"/>
              <a:t>四级</a:t>
            </a:r>
          </a:p>
          <a:p>
            <a:pPr lvl="4"/>
            <a:r>
              <a:rPr lang="zh-CN" altLang="en-US" noProof="0"/>
              <a:t>五级</a:t>
            </a:r>
            <a:endParaRPr lang="en-US" noProof="0"/>
          </a:p>
        </p:txBody>
      </p:sp>
      <p:sp>
        <p:nvSpPr>
          <p:cNvPr id="5" name="Footer Placeholder 4">
            <a:extLst>
              <a:ext uri="{FF2B5EF4-FFF2-40B4-BE49-F238E27FC236}">
                <a16:creationId xmlns:a16="http://schemas.microsoft.com/office/drawing/2014/main" id="{646B8F99-FAB0-4B33-87ED-9FF46D11A907}"/>
              </a:ext>
            </a:extLst>
          </p:cNvPr>
          <p:cNvSpPr>
            <a:spLocks noGrp="1"/>
          </p:cNvSpPr>
          <p:nvPr>
            <p:ph type="ftr" sz="quarter" idx="14"/>
          </p:nvPr>
        </p:nvSpPr>
        <p:spPr/>
        <p:txBody>
          <a:bodyPr/>
          <a:lstStyle/>
          <a:p>
            <a:r>
              <a:rPr lang="en-US" noProof="0" dirty="0"/>
              <a:t>Add a footer</a:t>
            </a:r>
          </a:p>
        </p:txBody>
      </p:sp>
      <p:sp>
        <p:nvSpPr>
          <p:cNvPr id="6" name="Slide Number Placeholder 5">
            <a:extLst>
              <a:ext uri="{FF2B5EF4-FFF2-40B4-BE49-F238E27FC236}">
                <a16:creationId xmlns:a16="http://schemas.microsoft.com/office/drawing/2014/main" id="{8E8FD215-79E5-48E4-95DB-2C5E5A1F8E8F}"/>
              </a:ext>
            </a:extLst>
          </p:cNvPr>
          <p:cNvSpPr>
            <a:spLocks noGrp="1"/>
          </p:cNvSpPr>
          <p:nvPr>
            <p:ph type="sldNum" sz="quarter" idx="33"/>
          </p:nvPr>
        </p:nvSpPr>
        <p:spPr>
          <a:xfrm>
            <a:off x="11677425" y="6322399"/>
            <a:ext cx="370575" cy="365125"/>
          </a:xfrm>
          <a:prstGeom prst="rect">
            <a:avLst/>
          </a:prstGeom>
        </p:spPr>
        <p:txBody>
          <a:bodyPr/>
          <a:lstStyle/>
          <a:p>
            <a:fld id="{19B51A1E-902D-48AF-9020-955120F399B6}" type="slidenum">
              <a:rPr lang="en-US" noProof="0" smtClean="0"/>
              <a:pPr/>
              <a:t>‹#›</a:t>
            </a:fld>
            <a:endParaRPr lang="en-US" noProof="0" dirty="0"/>
          </a:p>
        </p:txBody>
      </p:sp>
      <p:sp>
        <p:nvSpPr>
          <p:cNvPr id="7" name="Title 6">
            <a:extLst>
              <a:ext uri="{FF2B5EF4-FFF2-40B4-BE49-F238E27FC236}">
                <a16:creationId xmlns:a16="http://schemas.microsoft.com/office/drawing/2014/main" id="{DF905B34-4C18-4A8D-8167-57B7BF03DE14}"/>
              </a:ext>
            </a:extLst>
          </p:cNvPr>
          <p:cNvSpPr>
            <a:spLocks noGrp="1"/>
          </p:cNvSpPr>
          <p:nvPr>
            <p:ph type="title"/>
          </p:nvPr>
        </p:nvSpPr>
        <p:spPr/>
        <p:txBody>
          <a:bodyPr/>
          <a:lstStyle/>
          <a:p>
            <a:r>
              <a:rPr lang="zh-CN" altLang="en-US" noProof="0"/>
              <a:t>单击此处编辑母版标题样式</a:t>
            </a:r>
            <a:endParaRPr lang="en-US" noProof="0"/>
          </a:p>
        </p:txBody>
      </p:sp>
    </p:spTree>
    <p:extLst>
      <p:ext uri="{BB962C8B-B14F-4D97-AF65-F5344CB8AC3E}">
        <p14:creationId xmlns:p14="http://schemas.microsoft.com/office/powerpoint/2010/main" val="25099557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arge Photo">
    <p:spTree>
      <p:nvGrpSpPr>
        <p:cNvPr id="1" name=""/>
        <p:cNvGrpSpPr/>
        <p:nvPr/>
      </p:nvGrpSpPr>
      <p:grpSpPr>
        <a:xfrm>
          <a:off x="0" y="0"/>
          <a:ext cx="0" cy="0"/>
          <a:chOff x="0" y="0"/>
          <a:chExt cx="0" cy="0"/>
        </a:xfrm>
      </p:grpSpPr>
      <p:sp>
        <p:nvSpPr>
          <p:cNvPr id="10" name="Picture Placeholder 6">
            <a:extLst>
              <a:ext uri="{FF2B5EF4-FFF2-40B4-BE49-F238E27FC236}">
                <a16:creationId xmlns:a16="http://schemas.microsoft.com/office/drawing/2014/main" id="{FDA3C530-12F9-48FC-BC5E-D34BDC504BC6}"/>
              </a:ext>
            </a:extLst>
          </p:cNvPr>
          <p:cNvSpPr>
            <a:spLocks noGrp="1"/>
          </p:cNvSpPr>
          <p:nvPr>
            <p:ph type="pic" sz="quarter" idx="16" hasCustomPrompt="1"/>
          </p:nvPr>
        </p:nvSpPr>
        <p:spPr>
          <a:xfrm>
            <a:off x="144000" y="143999"/>
            <a:ext cx="11905200" cy="6047999"/>
          </a:xfrm>
          <a:solidFill>
            <a:schemeClr val="bg1">
              <a:lumMod val="95000"/>
            </a:schemeClr>
          </a:solidFill>
        </p:spPr>
        <p:txBody>
          <a:bodyPr lIns="0" rIns="0" anchor="ctr"/>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&amp; Drop your photo</a:t>
            </a:r>
          </a:p>
        </p:txBody>
      </p:sp>
      <p:sp>
        <p:nvSpPr>
          <p:cNvPr id="3" name="Content Placeholder 2">
            <a:extLst>
              <a:ext uri="{FF2B5EF4-FFF2-40B4-BE49-F238E27FC236}">
                <a16:creationId xmlns:a16="http://schemas.microsoft.com/office/drawing/2014/main" id="{A22238F2-C6EC-476F-8371-119AECBA5622}"/>
              </a:ext>
            </a:extLst>
          </p:cNvPr>
          <p:cNvSpPr>
            <a:spLocks noGrp="1"/>
          </p:cNvSpPr>
          <p:nvPr>
            <p:ph sz="half" idx="1" hasCustomPrompt="1"/>
          </p:nvPr>
        </p:nvSpPr>
        <p:spPr>
          <a:xfrm>
            <a:off x="664900" y="4910452"/>
            <a:ext cx="4101900" cy="773546"/>
          </a:xfrm>
          <a:solidFill>
            <a:schemeClr val="tx1"/>
          </a:solidFill>
        </p:spPr>
        <p:txBody>
          <a:bodyPr lIns="180000" tIns="72000" rIns="180000" anchor="t"/>
          <a:lstStyle>
            <a:lvl1pPr marL="0" indent="0">
              <a:buNone/>
              <a:defRPr>
                <a:solidFill>
                  <a:schemeClr val="bg1"/>
                </a:solidFill>
                <a:latin typeface="+mj-lt"/>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Enter your caption</a:t>
            </a:r>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US" noProof="0" dirty="0"/>
              <a:t>Add a footer</a:t>
            </a:r>
          </a:p>
        </p:txBody>
      </p:sp>
      <p:sp>
        <p:nvSpPr>
          <p:cNvPr id="2" name="Slide Number Placeholder 1">
            <a:extLst>
              <a:ext uri="{FF2B5EF4-FFF2-40B4-BE49-F238E27FC236}">
                <a16:creationId xmlns:a16="http://schemas.microsoft.com/office/drawing/2014/main" id="{3EC14527-4DF5-4A98-AE66-C80F3B8E6D2E}"/>
              </a:ext>
            </a:extLst>
          </p:cNvPr>
          <p:cNvSpPr>
            <a:spLocks noGrp="1"/>
          </p:cNvSpPr>
          <p:nvPr>
            <p:ph type="sldNum" sz="quarter" idx="15"/>
          </p:nvPr>
        </p:nvSpPr>
        <p:spPr>
          <a:xfrm>
            <a:off x="11677425" y="6322399"/>
            <a:ext cx="370575" cy="365125"/>
          </a:xfrm>
          <a:prstGeom prst="rect">
            <a:avLst/>
          </a:prstGeom>
        </p:spPr>
        <p:txBody>
          <a:bodyPr/>
          <a:lstStyle/>
          <a:p>
            <a:fld id="{19B51A1E-902D-48AF-9020-955120F399B6}" type="slidenum">
              <a:rPr lang="en-US" noProof="0" smtClean="0"/>
              <a:pPr/>
              <a:t>‹#›</a:t>
            </a:fld>
            <a:endParaRPr lang="en-US" noProof="0" dirty="0"/>
          </a:p>
        </p:txBody>
      </p:sp>
      <p:sp>
        <p:nvSpPr>
          <p:cNvPr id="5" name="Title 4">
            <a:extLst>
              <a:ext uri="{FF2B5EF4-FFF2-40B4-BE49-F238E27FC236}">
                <a16:creationId xmlns:a16="http://schemas.microsoft.com/office/drawing/2014/main" id="{878C031A-1E1B-4E18-9052-CA663975447C}"/>
              </a:ext>
            </a:extLst>
          </p:cNvPr>
          <p:cNvSpPr>
            <a:spLocks noGrp="1"/>
          </p:cNvSpPr>
          <p:nvPr>
            <p:ph type="title"/>
          </p:nvPr>
        </p:nvSpPr>
        <p:spPr/>
        <p:txBody>
          <a:bodyPr/>
          <a:lstStyle/>
          <a:p>
            <a:r>
              <a:rPr lang="zh-CN" altLang="en-US" noProof="0"/>
              <a:t>单击此处编辑母版标题样式</a:t>
            </a:r>
            <a:endParaRPr lang="en-US" noProof="0"/>
          </a:p>
        </p:txBody>
      </p:sp>
    </p:spTree>
    <p:extLst>
      <p:ext uri="{BB962C8B-B14F-4D97-AF65-F5344CB8AC3E}">
        <p14:creationId xmlns:p14="http://schemas.microsoft.com/office/powerpoint/2010/main" val="19877846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hank You Slide">
    <p:spTree>
      <p:nvGrpSpPr>
        <p:cNvPr id="1" name=""/>
        <p:cNvGrpSpPr/>
        <p:nvPr/>
      </p:nvGrpSpPr>
      <p:grpSpPr>
        <a:xfrm>
          <a:off x="0" y="0"/>
          <a:ext cx="0" cy="0"/>
          <a:chOff x="0" y="0"/>
          <a:chExt cx="0" cy="0"/>
        </a:xfrm>
      </p:grpSpPr>
      <p:sp>
        <p:nvSpPr>
          <p:cNvPr id="9" name="Picture Placeholder 1">
            <a:extLst>
              <a:ext uri="{FF2B5EF4-FFF2-40B4-BE49-F238E27FC236}">
                <a16:creationId xmlns:a16="http://schemas.microsoft.com/office/drawing/2014/main" id="{837F9836-5B23-424D-8C60-AC02A8512A4B}"/>
              </a:ext>
            </a:extLst>
          </p:cNvPr>
          <p:cNvSpPr>
            <a:spLocks noGrp="1"/>
          </p:cNvSpPr>
          <p:nvPr>
            <p:ph type="pic" sz="quarter" idx="13" hasCustomPrompt="1"/>
          </p:nvPr>
        </p:nvSpPr>
        <p:spPr>
          <a:xfrm>
            <a:off x="144000" y="144000"/>
            <a:ext cx="11905200" cy="6570000"/>
          </a:xfrm>
          <a:solidFill>
            <a:schemeClr val="bg1">
              <a:lumMod val="95000"/>
            </a:schemeClr>
          </a:solidFill>
        </p:spPr>
        <p:txBody>
          <a:bodyPr lIns="1764000" rIns="0" anchor="ctr"/>
          <a:lstStyle>
            <a:lvl1pPr marL="0" indent="0" algn="l">
              <a:buNone/>
              <a:defRPr sz="1200" i="1">
                <a:latin typeface="Times New Roman" panose="02020603050405020304" pitchFamily="18" charset="0"/>
                <a:cs typeface="Times New Roman" panose="02020603050405020304" pitchFamily="18" charset="0"/>
              </a:defRPr>
            </a:lvl1pPr>
          </a:lstStyle>
          <a:p>
            <a:r>
              <a:rPr lang="en-US" noProof="0" dirty="0"/>
              <a:t>Insert or Drag &amp; Drop your photo</a:t>
            </a:r>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7415412" y="360000"/>
            <a:ext cx="4416588" cy="4716572"/>
          </a:xfrm>
          <a:gradFill>
            <a:gsLst>
              <a:gs pos="46000">
                <a:schemeClr val="bg1">
                  <a:alpha val="90000"/>
                </a:schemeClr>
              </a:gs>
              <a:gs pos="0">
                <a:schemeClr val="accent1">
                  <a:lumMod val="20000"/>
                  <a:lumOff val="80000"/>
                  <a:alpha val="50000"/>
                </a:schemeClr>
              </a:gs>
              <a:gs pos="80000">
                <a:schemeClr val="bg1"/>
              </a:gs>
            </a:gsLst>
            <a:lin ang="3600000" scaled="0"/>
          </a:gradFill>
        </p:spPr>
        <p:txBody>
          <a:bodyPr lIns="72000" rIns="180000" bIns="180000" anchor="b"/>
          <a:lstStyle>
            <a:lvl1pPr algn="r">
              <a:lnSpc>
                <a:spcPts val="4700"/>
              </a:lnSpc>
              <a:defRPr sz="4500">
                <a:solidFill>
                  <a:schemeClr val="tx1"/>
                </a:solidFill>
              </a:defRPr>
            </a:lvl1pPr>
          </a:lstStyle>
          <a:p>
            <a:r>
              <a:rPr lang="en-US" noProof="0"/>
              <a:t>Thank You</a:t>
            </a:r>
          </a:p>
        </p:txBody>
      </p:sp>
      <p:sp>
        <p:nvSpPr>
          <p:cNvPr id="3" name="Text Placeholder 5">
            <a:extLst>
              <a:ext uri="{FF2B5EF4-FFF2-40B4-BE49-F238E27FC236}">
                <a16:creationId xmlns:a16="http://schemas.microsoft.com/office/drawing/2014/main" id="{C9980B88-3F4A-4688-9ED0-17EF37E62D93}"/>
              </a:ext>
            </a:extLst>
          </p:cNvPr>
          <p:cNvSpPr>
            <a:spLocks noGrp="1"/>
          </p:cNvSpPr>
          <p:nvPr>
            <p:ph type="subTitle" idx="1" hasCustomPrompt="1"/>
          </p:nvPr>
        </p:nvSpPr>
        <p:spPr>
          <a:xfrm>
            <a:off x="7415413" y="5076572"/>
            <a:ext cx="4416587" cy="1421429"/>
          </a:xfrm>
          <a:solidFill>
            <a:schemeClr val="bg1">
              <a:alpha val="80000"/>
            </a:schemeClr>
          </a:solidFill>
          <a:ln w="3175">
            <a:gradFill>
              <a:gsLst>
                <a:gs pos="0">
                  <a:schemeClr val="bg1">
                    <a:lumMod val="95000"/>
                  </a:schemeClr>
                </a:gs>
                <a:gs pos="100000">
                  <a:schemeClr val="accent1"/>
                </a:gs>
              </a:gsLst>
              <a:lin ang="0" scaled="0"/>
            </a:gradFill>
          </a:ln>
        </p:spPr>
        <p:txBody>
          <a:bodyPr tIns="144000" rIns="468000"/>
          <a:lstStyle>
            <a:lvl1pPr marL="0" indent="0" algn="r">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Full Name</a:t>
            </a:r>
          </a:p>
        </p:txBody>
      </p:sp>
      <p:sp>
        <p:nvSpPr>
          <p:cNvPr id="20" name="Text Placeholder 6">
            <a:extLst>
              <a:ext uri="{FF2B5EF4-FFF2-40B4-BE49-F238E27FC236}">
                <a16:creationId xmlns:a16="http://schemas.microsoft.com/office/drawing/2014/main" id="{CEB7A85F-8707-4B62-B299-F53931B8617A}"/>
              </a:ext>
            </a:extLst>
          </p:cNvPr>
          <p:cNvSpPr>
            <a:spLocks noGrp="1"/>
          </p:cNvSpPr>
          <p:nvPr>
            <p:ph type="body" sz="quarter" idx="16" hasCustomPrompt="1"/>
          </p:nvPr>
        </p:nvSpPr>
        <p:spPr>
          <a:xfrm>
            <a:off x="7948708" y="5540135"/>
            <a:ext cx="3396887" cy="196707"/>
          </a:xfrm>
        </p:spPr>
        <p:txBody>
          <a:bodyPr/>
          <a:lstStyle>
            <a:lvl1pPr marL="0" indent="0" algn="r">
              <a:buNone/>
              <a:defRPr sz="1400">
                <a:solidFill>
                  <a:schemeClr val="tx1">
                    <a:lumMod val="75000"/>
                    <a:lumOff val="25000"/>
                  </a:schemeClr>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Phone Number</a:t>
            </a:r>
          </a:p>
        </p:txBody>
      </p:sp>
      <p:sp>
        <p:nvSpPr>
          <p:cNvPr id="21" name="Text Placeholder 7">
            <a:extLst>
              <a:ext uri="{FF2B5EF4-FFF2-40B4-BE49-F238E27FC236}">
                <a16:creationId xmlns:a16="http://schemas.microsoft.com/office/drawing/2014/main" id="{BA4C7E3C-7C17-46E9-928A-D3D505EEAAE5}"/>
              </a:ext>
            </a:extLst>
          </p:cNvPr>
          <p:cNvSpPr>
            <a:spLocks noGrp="1"/>
          </p:cNvSpPr>
          <p:nvPr>
            <p:ph type="body" sz="quarter" idx="17" hasCustomPrompt="1"/>
          </p:nvPr>
        </p:nvSpPr>
        <p:spPr>
          <a:xfrm>
            <a:off x="7948708" y="5809779"/>
            <a:ext cx="3396887" cy="196707"/>
          </a:xfrm>
        </p:spPr>
        <p:txBody>
          <a:bodyPr/>
          <a:lstStyle>
            <a:lvl1pPr marL="0" indent="0" algn="r">
              <a:buNone/>
              <a:defRPr sz="1400">
                <a:solidFill>
                  <a:schemeClr val="tx1">
                    <a:lumMod val="75000"/>
                    <a:lumOff val="25000"/>
                  </a:schemeClr>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Email or Social Media Handle</a:t>
            </a:r>
          </a:p>
        </p:txBody>
      </p:sp>
      <p:sp>
        <p:nvSpPr>
          <p:cNvPr id="22" name="Text Placeholder 8">
            <a:extLst>
              <a:ext uri="{FF2B5EF4-FFF2-40B4-BE49-F238E27FC236}">
                <a16:creationId xmlns:a16="http://schemas.microsoft.com/office/drawing/2014/main" id="{6ADD6EB2-7D8E-4991-87A6-02723731EBE1}"/>
              </a:ext>
            </a:extLst>
          </p:cNvPr>
          <p:cNvSpPr>
            <a:spLocks noGrp="1"/>
          </p:cNvSpPr>
          <p:nvPr>
            <p:ph type="body" sz="quarter" idx="18" hasCustomPrompt="1"/>
          </p:nvPr>
        </p:nvSpPr>
        <p:spPr>
          <a:xfrm>
            <a:off x="7948708" y="6079423"/>
            <a:ext cx="3396887" cy="196707"/>
          </a:xfrm>
        </p:spPr>
        <p:txBody>
          <a:bodyPr/>
          <a:lstStyle>
            <a:lvl1pPr marL="0" indent="0" algn="r">
              <a:buNone/>
              <a:defRPr sz="1400">
                <a:solidFill>
                  <a:schemeClr val="tx1">
                    <a:lumMod val="75000"/>
                    <a:lumOff val="25000"/>
                  </a:schemeClr>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Company Website</a:t>
            </a:r>
          </a:p>
        </p:txBody>
      </p:sp>
      <p:sp>
        <p:nvSpPr>
          <p:cNvPr id="7" name="Rectangle 6">
            <a:extLst>
              <a:ext uri="{FF2B5EF4-FFF2-40B4-BE49-F238E27FC236}">
                <a16:creationId xmlns:a16="http://schemas.microsoft.com/office/drawing/2014/main" id="{DBE77267-9F51-4226-989C-ED57465596ED}"/>
              </a:ext>
            </a:extLst>
          </p:cNvPr>
          <p:cNvSpPr/>
          <p:nvPr userDrawn="1"/>
        </p:nvSpPr>
        <p:spPr>
          <a:xfrm>
            <a:off x="0" y="6714000"/>
            <a:ext cx="12192000" cy="14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Rectangle 7">
            <a:extLst>
              <a:ext uri="{FF2B5EF4-FFF2-40B4-BE49-F238E27FC236}">
                <a16:creationId xmlns:a16="http://schemas.microsoft.com/office/drawing/2014/main" id="{0A2CC678-341F-44F8-AE2E-A6C84D75C56A}"/>
              </a:ext>
            </a:extLst>
          </p:cNvPr>
          <p:cNvSpPr/>
          <p:nvPr userDrawn="1"/>
        </p:nvSpPr>
        <p:spPr>
          <a:xfrm>
            <a:off x="0" y="0"/>
            <a:ext cx="12192000" cy="14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ectangle 10">
            <a:extLst>
              <a:ext uri="{FF2B5EF4-FFF2-40B4-BE49-F238E27FC236}">
                <a16:creationId xmlns:a16="http://schemas.microsoft.com/office/drawing/2014/main" id="{A87A001A-FE8B-41CE-AC81-69D4A2339087}"/>
              </a:ext>
            </a:extLst>
          </p:cNvPr>
          <p:cNvSpPr/>
          <p:nvPr userDrawn="1"/>
        </p:nvSpPr>
        <p:spPr>
          <a:xfrm>
            <a:off x="0" y="92074"/>
            <a:ext cx="144000" cy="66294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Rectangle 11">
            <a:extLst>
              <a:ext uri="{FF2B5EF4-FFF2-40B4-BE49-F238E27FC236}">
                <a16:creationId xmlns:a16="http://schemas.microsoft.com/office/drawing/2014/main" id="{CB1416AC-94BD-4442-B771-E1ACAA70367E}"/>
              </a:ext>
            </a:extLst>
          </p:cNvPr>
          <p:cNvSpPr/>
          <p:nvPr userDrawn="1"/>
        </p:nvSpPr>
        <p:spPr>
          <a:xfrm>
            <a:off x="12048000" y="92074"/>
            <a:ext cx="144000" cy="66294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Freeform: Shape 12">
            <a:extLst>
              <a:ext uri="{FF2B5EF4-FFF2-40B4-BE49-F238E27FC236}">
                <a16:creationId xmlns:a16="http://schemas.microsoft.com/office/drawing/2014/main" id="{BDB31DC4-A207-4A23-8E7A-40D0ECD04FDD}"/>
              </a:ext>
            </a:extLst>
          </p:cNvPr>
          <p:cNvSpPr/>
          <p:nvPr userDrawn="1"/>
        </p:nvSpPr>
        <p:spPr>
          <a:xfrm>
            <a:off x="0" y="0"/>
            <a:ext cx="12192000" cy="6858000"/>
          </a:xfrm>
          <a:custGeom>
            <a:avLst/>
            <a:gdLst>
              <a:gd name="connsiteX0" fmla="*/ 36000 w 12192000"/>
              <a:gd name="connsiteY0" fmla="*/ 36000 h 6858000"/>
              <a:gd name="connsiteX1" fmla="*/ 36000 w 12192000"/>
              <a:gd name="connsiteY1" fmla="*/ 6822000 h 6858000"/>
              <a:gd name="connsiteX2" fmla="*/ 12156000 w 12192000"/>
              <a:gd name="connsiteY2" fmla="*/ 6822000 h 6858000"/>
              <a:gd name="connsiteX3" fmla="*/ 12156000 w 12192000"/>
              <a:gd name="connsiteY3" fmla="*/ 36000 h 6858000"/>
              <a:gd name="connsiteX4" fmla="*/ 0 w 12192000"/>
              <a:gd name="connsiteY4" fmla="*/ 0 h 6858000"/>
              <a:gd name="connsiteX5" fmla="*/ 36000 w 12192000"/>
              <a:gd name="connsiteY5" fmla="*/ 0 h 6858000"/>
              <a:gd name="connsiteX6" fmla="*/ 12156000 w 12192000"/>
              <a:gd name="connsiteY6" fmla="*/ 0 h 6858000"/>
              <a:gd name="connsiteX7" fmla="*/ 12192000 w 12192000"/>
              <a:gd name="connsiteY7" fmla="*/ 0 h 6858000"/>
              <a:gd name="connsiteX8" fmla="*/ 12192000 w 12192000"/>
              <a:gd name="connsiteY8" fmla="*/ 36000 h 6858000"/>
              <a:gd name="connsiteX9" fmla="*/ 12192000 w 12192000"/>
              <a:gd name="connsiteY9" fmla="*/ 6822000 h 6858000"/>
              <a:gd name="connsiteX10" fmla="*/ 12192000 w 12192000"/>
              <a:gd name="connsiteY10" fmla="*/ 6858000 h 6858000"/>
              <a:gd name="connsiteX11" fmla="*/ 12156000 w 12192000"/>
              <a:gd name="connsiteY11" fmla="*/ 6858000 h 6858000"/>
              <a:gd name="connsiteX12" fmla="*/ 36000 w 12192000"/>
              <a:gd name="connsiteY12" fmla="*/ 6858000 h 6858000"/>
              <a:gd name="connsiteX13" fmla="*/ 0 w 12192000"/>
              <a:gd name="connsiteY13" fmla="*/ 6858000 h 6858000"/>
              <a:gd name="connsiteX14" fmla="*/ 0 w 12192000"/>
              <a:gd name="connsiteY14" fmla="*/ 6822000 h 6858000"/>
              <a:gd name="connsiteX15" fmla="*/ 0 w 12192000"/>
              <a:gd name="connsiteY15" fmla="*/ 36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2000" h="6858000">
                <a:moveTo>
                  <a:pt x="36000" y="36000"/>
                </a:moveTo>
                <a:lnTo>
                  <a:pt x="36000" y="6822000"/>
                </a:lnTo>
                <a:lnTo>
                  <a:pt x="12156000" y="6822000"/>
                </a:lnTo>
                <a:lnTo>
                  <a:pt x="12156000" y="36000"/>
                </a:lnTo>
                <a:close/>
                <a:moveTo>
                  <a:pt x="0" y="0"/>
                </a:moveTo>
                <a:lnTo>
                  <a:pt x="36000" y="0"/>
                </a:lnTo>
                <a:lnTo>
                  <a:pt x="12156000" y="0"/>
                </a:lnTo>
                <a:lnTo>
                  <a:pt x="12192000" y="0"/>
                </a:lnTo>
                <a:lnTo>
                  <a:pt x="12192000" y="36000"/>
                </a:lnTo>
                <a:lnTo>
                  <a:pt x="12192000" y="6822000"/>
                </a:lnTo>
                <a:lnTo>
                  <a:pt x="12192000" y="6858000"/>
                </a:lnTo>
                <a:lnTo>
                  <a:pt x="12156000" y="6858000"/>
                </a:lnTo>
                <a:lnTo>
                  <a:pt x="36000" y="6858000"/>
                </a:lnTo>
                <a:lnTo>
                  <a:pt x="0" y="6858000"/>
                </a:lnTo>
                <a:lnTo>
                  <a:pt x="0" y="6822000"/>
                </a:lnTo>
                <a:lnTo>
                  <a:pt x="0" y="36000"/>
                </a:lnTo>
                <a:close/>
              </a:path>
            </a:pathLst>
          </a:cu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Tree>
    <p:extLst>
      <p:ext uri="{BB962C8B-B14F-4D97-AF65-F5344CB8AC3E}">
        <p14:creationId xmlns:p14="http://schemas.microsoft.com/office/powerpoint/2010/main" val="16068448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标题幻灯片">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BE77267-9F51-4226-989C-ED57465596ED}"/>
              </a:ext>
            </a:extLst>
          </p:cNvPr>
          <p:cNvSpPr/>
          <p:nvPr userDrawn="1"/>
        </p:nvSpPr>
        <p:spPr>
          <a:xfrm>
            <a:off x="0" y="6714000"/>
            <a:ext cx="12192000" cy="144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Rectangle 7">
            <a:extLst>
              <a:ext uri="{FF2B5EF4-FFF2-40B4-BE49-F238E27FC236}">
                <a16:creationId xmlns:a16="http://schemas.microsoft.com/office/drawing/2014/main" id="{0A2CC678-341F-44F8-AE2E-A6C84D75C56A}"/>
              </a:ext>
            </a:extLst>
          </p:cNvPr>
          <p:cNvSpPr/>
          <p:nvPr userDrawn="1"/>
        </p:nvSpPr>
        <p:spPr>
          <a:xfrm>
            <a:off x="0" y="0"/>
            <a:ext cx="12192000" cy="144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ectangle 10">
            <a:extLst>
              <a:ext uri="{FF2B5EF4-FFF2-40B4-BE49-F238E27FC236}">
                <a16:creationId xmlns:a16="http://schemas.microsoft.com/office/drawing/2014/main" id="{A87A001A-FE8B-41CE-AC81-69D4A2339087}"/>
              </a:ext>
            </a:extLst>
          </p:cNvPr>
          <p:cNvSpPr/>
          <p:nvPr userDrawn="1"/>
        </p:nvSpPr>
        <p:spPr>
          <a:xfrm>
            <a:off x="0" y="92074"/>
            <a:ext cx="144000" cy="66294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Rectangle 11">
            <a:extLst>
              <a:ext uri="{FF2B5EF4-FFF2-40B4-BE49-F238E27FC236}">
                <a16:creationId xmlns:a16="http://schemas.microsoft.com/office/drawing/2014/main" id="{CB1416AC-94BD-4442-B771-E1ACAA70367E}"/>
              </a:ext>
            </a:extLst>
          </p:cNvPr>
          <p:cNvSpPr/>
          <p:nvPr userDrawn="1"/>
        </p:nvSpPr>
        <p:spPr>
          <a:xfrm>
            <a:off x="12048000" y="92074"/>
            <a:ext cx="144000" cy="66294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Freeform: Shape 12">
            <a:extLst>
              <a:ext uri="{FF2B5EF4-FFF2-40B4-BE49-F238E27FC236}">
                <a16:creationId xmlns:a16="http://schemas.microsoft.com/office/drawing/2014/main" id="{BDB31DC4-A207-4A23-8E7A-40D0ECD04FDD}"/>
              </a:ext>
            </a:extLst>
          </p:cNvPr>
          <p:cNvSpPr/>
          <p:nvPr userDrawn="1"/>
        </p:nvSpPr>
        <p:spPr>
          <a:xfrm>
            <a:off x="0" y="0"/>
            <a:ext cx="12192000" cy="6858000"/>
          </a:xfrm>
          <a:custGeom>
            <a:avLst/>
            <a:gdLst>
              <a:gd name="connsiteX0" fmla="*/ 36000 w 12192000"/>
              <a:gd name="connsiteY0" fmla="*/ 36000 h 6858000"/>
              <a:gd name="connsiteX1" fmla="*/ 36000 w 12192000"/>
              <a:gd name="connsiteY1" fmla="*/ 6822000 h 6858000"/>
              <a:gd name="connsiteX2" fmla="*/ 12156000 w 12192000"/>
              <a:gd name="connsiteY2" fmla="*/ 6822000 h 6858000"/>
              <a:gd name="connsiteX3" fmla="*/ 12156000 w 12192000"/>
              <a:gd name="connsiteY3" fmla="*/ 36000 h 6858000"/>
              <a:gd name="connsiteX4" fmla="*/ 0 w 12192000"/>
              <a:gd name="connsiteY4" fmla="*/ 0 h 6858000"/>
              <a:gd name="connsiteX5" fmla="*/ 36000 w 12192000"/>
              <a:gd name="connsiteY5" fmla="*/ 0 h 6858000"/>
              <a:gd name="connsiteX6" fmla="*/ 12156000 w 12192000"/>
              <a:gd name="connsiteY6" fmla="*/ 0 h 6858000"/>
              <a:gd name="connsiteX7" fmla="*/ 12192000 w 12192000"/>
              <a:gd name="connsiteY7" fmla="*/ 0 h 6858000"/>
              <a:gd name="connsiteX8" fmla="*/ 12192000 w 12192000"/>
              <a:gd name="connsiteY8" fmla="*/ 36000 h 6858000"/>
              <a:gd name="connsiteX9" fmla="*/ 12192000 w 12192000"/>
              <a:gd name="connsiteY9" fmla="*/ 6822000 h 6858000"/>
              <a:gd name="connsiteX10" fmla="*/ 12192000 w 12192000"/>
              <a:gd name="connsiteY10" fmla="*/ 6858000 h 6858000"/>
              <a:gd name="connsiteX11" fmla="*/ 12156000 w 12192000"/>
              <a:gd name="connsiteY11" fmla="*/ 6858000 h 6858000"/>
              <a:gd name="connsiteX12" fmla="*/ 36000 w 12192000"/>
              <a:gd name="connsiteY12" fmla="*/ 6858000 h 6858000"/>
              <a:gd name="connsiteX13" fmla="*/ 0 w 12192000"/>
              <a:gd name="connsiteY13" fmla="*/ 6858000 h 6858000"/>
              <a:gd name="connsiteX14" fmla="*/ 0 w 12192000"/>
              <a:gd name="connsiteY14" fmla="*/ 6822000 h 6858000"/>
              <a:gd name="connsiteX15" fmla="*/ 0 w 12192000"/>
              <a:gd name="connsiteY15" fmla="*/ 36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2000" h="6858000">
                <a:moveTo>
                  <a:pt x="36000" y="36000"/>
                </a:moveTo>
                <a:lnTo>
                  <a:pt x="36000" y="6822000"/>
                </a:lnTo>
                <a:lnTo>
                  <a:pt x="12156000" y="6822000"/>
                </a:lnTo>
                <a:lnTo>
                  <a:pt x="12156000" y="36000"/>
                </a:lnTo>
                <a:close/>
                <a:moveTo>
                  <a:pt x="0" y="0"/>
                </a:moveTo>
                <a:lnTo>
                  <a:pt x="36000" y="0"/>
                </a:lnTo>
                <a:lnTo>
                  <a:pt x="12156000" y="0"/>
                </a:lnTo>
                <a:lnTo>
                  <a:pt x="12192000" y="0"/>
                </a:lnTo>
                <a:lnTo>
                  <a:pt x="12192000" y="36000"/>
                </a:lnTo>
                <a:lnTo>
                  <a:pt x="12192000" y="6822000"/>
                </a:lnTo>
                <a:lnTo>
                  <a:pt x="12192000" y="6858000"/>
                </a:lnTo>
                <a:lnTo>
                  <a:pt x="12156000" y="6858000"/>
                </a:lnTo>
                <a:lnTo>
                  <a:pt x="36000" y="6858000"/>
                </a:lnTo>
                <a:lnTo>
                  <a:pt x="0" y="6858000"/>
                </a:lnTo>
                <a:lnTo>
                  <a:pt x="0" y="6822000"/>
                </a:lnTo>
                <a:lnTo>
                  <a:pt x="0" y="36000"/>
                </a:lnTo>
                <a:close/>
              </a:path>
            </a:pathLst>
          </a:cu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360000" y="359999"/>
            <a:ext cx="4416588" cy="5321927"/>
          </a:xfrm>
          <a:gradFill>
            <a:gsLst>
              <a:gs pos="46000">
                <a:schemeClr val="bg1">
                  <a:alpha val="90000"/>
                </a:schemeClr>
              </a:gs>
              <a:gs pos="0">
                <a:schemeClr val="accent1">
                  <a:lumMod val="20000"/>
                  <a:lumOff val="80000"/>
                  <a:alpha val="50000"/>
                </a:schemeClr>
              </a:gs>
              <a:gs pos="80000">
                <a:schemeClr val="bg1"/>
              </a:gs>
            </a:gsLst>
            <a:lin ang="3600000" scaled="0"/>
          </a:gradFill>
        </p:spPr>
        <p:txBody>
          <a:bodyPr lIns="72000" rIns="180000" bIns="180000" anchor="b"/>
          <a:lstStyle>
            <a:lvl1pPr algn="r">
              <a:lnSpc>
                <a:spcPts val="4700"/>
              </a:lnSpc>
              <a:defRPr sz="4500">
                <a:solidFill>
                  <a:schemeClr val="tx1"/>
                </a:solidFill>
              </a:defRPr>
            </a:lvl1pPr>
          </a:lstStyle>
          <a:p>
            <a:r>
              <a:rPr lang="en-US" noProof="0"/>
              <a:t>Click to edit presentation title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359999" y="5681926"/>
            <a:ext cx="4416587" cy="816075"/>
          </a:xfrm>
          <a:solidFill>
            <a:schemeClr val="bg1">
              <a:alpha val="80000"/>
            </a:schemeClr>
          </a:solidFill>
          <a:ln w="3175">
            <a:gradFill>
              <a:gsLst>
                <a:gs pos="0">
                  <a:schemeClr val="bg1"/>
                </a:gs>
                <a:gs pos="100000">
                  <a:schemeClr val="accent1"/>
                </a:gs>
              </a:gsLst>
              <a:lin ang="0" scaled="0"/>
            </a:gradFill>
          </a:ln>
        </p:spPr>
        <p:txBody>
          <a:bodyPr tIns="144000" rIns="180000"/>
          <a:lstStyle>
            <a:lvl1pPr marL="0" indent="0" algn="r">
              <a:buNone/>
              <a:defRPr sz="18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noProof="0"/>
              <a:t>单击此处编辑母版副标题样式</a:t>
            </a:r>
            <a:endParaRPr lang="en-US" noProof="0"/>
          </a:p>
        </p:txBody>
      </p:sp>
    </p:spTree>
    <p:extLst>
      <p:ext uri="{BB962C8B-B14F-4D97-AF65-F5344CB8AC3E}">
        <p14:creationId xmlns:p14="http://schemas.microsoft.com/office/powerpoint/2010/main" val="28479935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6726F2C-157B-477E-AD76-8F54126834C2}"/>
              </a:ext>
            </a:extLst>
          </p:cNvPr>
          <p:cNvSpPr/>
          <p:nvPr userDrawn="1"/>
        </p:nvSpPr>
        <p:spPr>
          <a:xfrm>
            <a:off x="0" y="6191250"/>
            <a:ext cx="12192000" cy="6667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Placeholder 1">
            <a:extLst>
              <a:ext uri="{FF2B5EF4-FFF2-40B4-BE49-F238E27FC236}">
                <a16:creationId xmlns:a16="http://schemas.microsoft.com/office/drawing/2014/main" id="{090F41A2-6535-4CA6-81E4-026A5B56D9D7}"/>
              </a:ext>
            </a:extLst>
          </p:cNvPr>
          <p:cNvSpPr>
            <a:spLocks noGrp="1"/>
          </p:cNvSpPr>
          <p:nvPr>
            <p:ph type="title"/>
          </p:nvPr>
        </p:nvSpPr>
        <p:spPr>
          <a:xfrm>
            <a:off x="432000" y="432000"/>
            <a:ext cx="11340000" cy="432000"/>
          </a:xfrm>
          <a:prstGeom prst="rect">
            <a:avLst/>
          </a:prstGeom>
        </p:spPr>
        <p:txBody>
          <a:bodyPr vert="horz" lIns="0" tIns="0" rIns="0" bIns="0" rtlCol="0" anchor="ctr">
            <a:noAutofit/>
          </a:bodyPr>
          <a:lstStyle/>
          <a:p>
            <a:r>
              <a:rPr lang="en-US" noProof="0"/>
              <a:t>Click to edit page title</a:t>
            </a:r>
          </a:p>
        </p:txBody>
      </p:sp>
      <p:sp>
        <p:nvSpPr>
          <p:cNvPr id="3" name="Text Placeholder 2">
            <a:extLst>
              <a:ext uri="{FF2B5EF4-FFF2-40B4-BE49-F238E27FC236}">
                <a16:creationId xmlns:a16="http://schemas.microsoft.com/office/drawing/2014/main" id="{213AB95C-7DD4-4796-80E4-1B7466A2A037}"/>
              </a:ext>
            </a:extLst>
          </p:cNvPr>
          <p:cNvSpPr>
            <a:spLocks noGrp="1"/>
          </p:cNvSpPr>
          <p:nvPr>
            <p:ph type="body" idx="1"/>
          </p:nvPr>
        </p:nvSpPr>
        <p:spPr>
          <a:xfrm>
            <a:off x="432000" y="1512000"/>
            <a:ext cx="11340000" cy="4377523"/>
          </a:xfrm>
          <a:prstGeom prst="rect">
            <a:avLst/>
          </a:prstGeom>
        </p:spPr>
        <p:txBody>
          <a:bodyPr vert="horz" lIns="0" tIns="0" rIns="0" bIns="0" rtlCol="0">
            <a:noAutofit/>
          </a:bodyPr>
          <a:lstStyle/>
          <a:p>
            <a:pPr lvl="0"/>
            <a:r>
              <a:rPr lang="zh-CN" altLang="en-US" noProof="0"/>
              <a:t>单击此处编辑母版文本样式</a:t>
            </a:r>
          </a:p>
          <a:p>
            <a:pPr lvl="1"/>
            <a:r>
              <a:rPr lang="zh-CN" altLang="en-US" noProof="0"/>
              <a:t>二级</a:t>
            </a:r>
          </a:p>
          <a:p>
            <a:pPr lvl="2"/>
            <a:r>
              <a:rPr lang="zh-CN" altLang="en-US" noProof="0"/>
              <a:t>三级</a:t>
            </a:r>
          </a:p>
          <a:p>
            <a:pPr lvl="3"/>
            <a:r>
              <a:rPr lang="zh-CN" altLang="en-US" noProof="0"/>
              <a:t>四级</a:t>
            </a:r>
          </a:p>
          <a:p>
            <a:pPr lvl="4"/>
            <a:r>
              <a:rPr lang="zh-CN" altLang="en-US" noProof="0"/>
              <a:t>五级</a:t>
            </a:r>
            <a:endParaRPr lang="en-US" noProof="0"/>
          </a:p>
        </p:txBody>
      </p:sp>
      <p:sp>
        <p:nvSpPr>
          <p:cNvPr id="7" name="Rectangle 6">
            <a:extLst>
              <a:ext uri="{FF2B5EF4-FFF2-40B4-BE49-F238E27FC236}">
                <a16:creationId xmlns:a16="http://schemas.microsoft.com/office/drawing/2014/main" id="{474FB90F-5E6B-4508-96BB-939635D11AFF}"/>
              </a:ext>
            </a:extLst>
          </p:cNvPr>
          <p:cNvSpPr/>
          <p:nvPr userDrawn="1"/>
        </p:nvSpPr>
        <p:spPr>
          <a:xfrm>
            <a:off x="0" y="0"/>
            <a:ext cx="12192000" cy="144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Rectangle 8">
            <a:extLst>
              <a:ext uri="{FF2B5EF4-FFF2-40B4-BE49-F238E27FC236}">
                <a16:creationId xmlns:a16="http://schemas.microsoft.com/office/drawing/2014/main" id="{774A1CB7-B157-440C-BA82-A62890EF3721}"/>
              </a:ext>
            </a:extLst>
          </p:cNvPr>
          <p:cNvSpPr/>
          <p:nvPr userDrawn="1"/>
        </p:nvSpPr>
        <p:spPr>
          <a:xfrm>
            <a:off x="0" y="92074"/>
            <a:ext cx="144000" cy="66294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Rectangle 9">
            <a:extLst>
              <a:ext uri="{FF2B5EF4-FFF2-40B4-BE49-F238E27FC236}">
                <a16:creationId xmlns:a16="http://schemas.microsoft.com/office/drawing/2014/main" id="{EE5B1BAC-5CBE-4B0E-B0AA-1C05EBEE964E}"/>
              </a:ext>
            </a:extLst>
          </p:cNvPr>
          <p:cNvSpPr/>
          <p:nvPr userDrawn="1"/>
        </p:nvSpPr>
        <p:spPr>
          <a:xfrm>
            <a:off x="12048000" y="92074"/>
            <a:ext cx="144000" cy="66294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Freeform: Shape 17">
            <a:extLst>
              <a:ext uri="{FF2B5EF4-FFF2-40B4-BE49-F238E27FC236}">
                <a16:creationId xmlns:a16="http://schemas.microsoft.com/office/drawing/2014/main" id="{168BD16A-5998-4CCA-B0F2-62F67B639AFD}"/>
              </a:ext>
            </a:extLst>
          </p:cNvPr>
          <p:cNvSpPr/>
          <p:nvPr userDrawn="1"/>
        </p:nvSpPr>
        <p:spPr>
          <a:xfrm>
            <a:off x="0" y="0"/>
            <a:ext cx="12192000" cy="6858000"/>
          </a:xfrm>
          <a:custGeom>
            <a:avLst/>
            <a:gdLst>
              <a:gd name="connsiteX0" fmla="*/ 36000 w 12192000"/>
              <a:gd name="connsiteY0" fmla="*/ 36000 h 6858000"/>
              <a:gd name="connsiteX1" fmla="*/ 36000 w 12192000"/>
              <a:gd name="connsiteY1" fmla="*/ 6822000 h 6858000"/>
              <a:gd name="connsiteX2" fmla="*/ 12156000 w 12192000"/>
              <a:gd name="connsiteY2" fmla="*/ 6822000 h 6858000"/>
              <a:gd name="connsiteX3" fmla="*/ 12156000 w 12192000"/>
              <a:gd name="connsiteY3" fmla="*/ 36000 h 6858000"/>
              <a:gd name="connsiteX4" fmla="*/ 0 w 12192000"/>
              <a:gd name="connsiteY4" fmla="*/ 0 h 6858000"/>
              <a:gd name="connsiteX5" fmla="*/ 36000 w 12192000"/>
              <a:gd name="connsiteY5" fmla="*/ 0 h 6858000"/>
              <a:gd name="connsiteX6" fmla="*/ 12156000 w 12192000"/>
              <a:gd name="connsiteY6" fmla="*/ 0 h 6858000"/>
              <a:gd name="connsiteX7" fmla="*/ 12192000 w 12192000"/>
              <a:gd name="connsiteY7" fmla="*/ 0 h 6858000"/>
              <a:gd name="connsiteX8" fmla="*/ 12192000 w 12192000"/>
              <a:gd name="connsiteY8" fmla="*/ 36000 h 6858000"/>
              <a:gd name="connsiteX9" fmla="*/ 12192000 w 12192000"/>
              <a:gd name="connsiteY9" fmla="*/ 6822000 h 6858000"/>
              <a:gd name="connsiteX10" fmla="*/ 12192000 w 12192000"/>
              <a:gd name="connsiteY10" fmla="*/ 6858000 h 6858000"/>
              <a:gd name="connsiteX11" fmla="*/ 12156000 w 12192000"/>
              <a:gd name="connsiteY11" fmla="*/ 6858000 h 6858000"/>
              <a:gd name="connsiteX12" fmla="*/ 36000 w 12192000"/>
              <a:gd name="connsiteY12" fmla="*/ 6858000 h 6858000"/>
              <a:gd name="connsiteX13" fmla="*/ 0 w 12192000"/>
              <a:gd name="connsiteY13" fmla="*/ 6858000 h 6858000"/>
              <a:gd name="connsiteX14" fmla="*/ 0 w 12192000"/>
              <a:gd name="connsiteY14" fmla="*/ 6822000 h 6858000"/>
              <a:gd name="connsiteX15" fmla="*/ 0 w 12192000"/>
              <a:gd name="connsiteY15" fmla="*/ 36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2000" h="6858000">
                <a:moveTo>
                  <a:pt x="36000" y="36000"/>
                </a:moveTo>
                <a:lnTo>
                  <a:pt x="36000" y="6822000"/>
                </a:lnTo>
                <a:lnTo>
                  <a:pt x="12156000" y="6822000"/>
                </a:lnTo>
                <a:lnTo>
                  <a:pt x="12156000" y="36000"/>
                </a:lnTo>
                <a:close/>
                <a:moveTo>
                  <a:pt x="0" y="0"/>
                </a:moveTo>
                <a:lnTo>
                  <a:pt x="36000" y="0"/>
                </a:lnTo>
                <a:lnTo>
                  <a:pt x="12156000" y="0"/>
                </a:lnTo>
                <a:lnTo>
                  <a:pt x="12192000" y="0"/>
                </a:lnTo>
                <a:lnTo>
                  <a:pt x="12192000" y="36000"/>
                </a:lnTo>
                <a:lnTo>
                  <a:pt x="12192000" y="6822000"/>
                </a:lnTo>
                <a:lnTo>
                  <a:pt x="12192000" y="6858000"/>
                </a:lnTo>
                <a:lnTo>
                  <a:pt x="12156000" y="6858000"/>
                </a:lnTo>
                <a:lnTo>
                  <a:pt x="36000" y="6858000"/>
                </a:lnTo>
                <a:lnTo>
                  <a:pt x="0" y="6858000"/>
                </a:lnTo>
                <a:lnTo>
                  <a:pt x="0" y="6822000"/>
                </a:lnTo>
                <a:lnTo>
                  <a:pt x="0" y="36000"/>
                </a:lnTo>
                <a:close/>
              </a:path>
            </a:pathLst>
          </a:cu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5" name="Footer Placeholder 4">
            <a:extLst>
              <a:ext uri="{FF2B5EF4-FFF2-40B4-BE49-F238E27FC236}">
                <a16:creationId xmlns:a16="http://schemas.microsoft.com/office/drawing/2014/main" id="{58879C91-B77F-4273-9A27-A3535FB889DB}"/>
              </a:ext>
            </a:extLst>
          </p:cNvPr>
          <p:cNvSpPr>
            <a:spLocks noGrp="1"/>
          </p:cNvSpPr>
          <p:nvPr>
            <p:ph type="ftr" sz="quarter" idx="3"/>
          </p:nvPr>
        </p:nvSpPr>
        <p:spPr>
          <a:xfrm>
            <a:off x="144000" y="6322399"/>
            <a:ext cx="4114800" cy="365125"/>
          </a:xfrm>
          <a:prstGeom prst="rect">
            <a:avLst/>
          </a:prstGeom>
        </p:spPr>
        <p:txBody>
          <a:bodyPr vert="horz" lIns="0" tIns="0" rIns="0" bIns="0" rtlCol="0" anchor="ctr"/>
          <a:lstStyle>
            <a:lvl1pPr algn="l">
              <a:defRPr sz="1200">
                <a:solidFill>
                  <a:schemeClr val="tx1">
                    <a:lumMod val="75000"/>
                    <a:lumOff val="25000"/>
                  </a:schemeClr>
                </a:solidFill>
              </a:defRPr>
            </a:lvl1pPr>
          </a:lstStyle>
          <a:p>
            <a:r>
              <a:rPr lang="en-US" noProof="0" dirty="0"/>
              <a:t>Add a footer</a:t>
            </a:r>
          </a:p>
        </p:txBody>
      </p:sp>
    </p:spTree>
    <p:extLst>
      <p:ext uri="{BB962C8B-B14F-4D97-AF65-F5344CB8AC3E}">
        <p14:creationId xmlns:p14="http://schemas.microsoft.com/office/powerpoint/2010/main" val="946163275"/>
      </p:ext>
    </p:extLst>
  </p:cSld>
  <p:clrMap bg1="lt1" tx1="dk1" bg2="lt2" tx2="dk2" accent1="accent1" accent2="accent2" accent3="accent3" accent4="accent4" accent5="accent5" accent6="accent6" hlink="hlink" folHlink="folHlink"/>
  <p:sldLayoutIdLst>
    <p:sldLayoutId id="2147483649" r:id="rId1"/>
    <p:sldLayoutId id="2147483662" r:id="rId2"/>
    <p:sldLayoutId id="2147483663" r:id="rId3"/>
    <p:sldLayoutId id="2147483665" r:id="rId4"/>
    <p:sldLayoutId id="2147483666" r:id="rId5"/>
    <p:sldLayoutId id="2147483659" r:id="rId6"/>
    <p:sldLayoutId id="2147483660" r:id="rId7"/>
    <p:sldLayoutId id="2147483664" r:id="rId8"/>
    <p:sldLayoutId id="2147483668" r:id="rId9"/>
    <p:sldLayoutId id="2147483669" r:id="rId10"/>
    <p:sldLayoutId id="2147483650" r:id="rId11"/>
    <p:sldLayoutId id="2147483652" r:id="rId12"/>
    <p:sldLayoutId id="2147483667" r:id="rId13"/>
    <p:sldLayoutId id="2147483656" r:id="rId14"/>
    <p:sldLayoutId id="2147483657" r:id="rId15"/>
    <p:sldLayoutId id="2147483671" r:id="rId16"/>
    <p:sldLayoutId id="2147483672" r:id="rId17"/>
    <p:sldLayoutId id="2147483654" r:id="rId18"/>
    <p:sldLayoutId id="2147483673" r:id="rId19"/>
    <p:sldLayoutId id="2147483655" r:id="rId20"/>
  </p:sldLayoutIdLst>
  <p:hf hdr="0" ftr="0" dt="0"/>
  <p:txStyles>
    <p:titleStyle>
      <a:lvl1pPr algn="l" defTabSz="914400" rtl="0" eaLnBrk="1" latinLnBrk="0" hangingPunct="1">
        <a:lnSpc>
          <a:spcPct val="90000"/>
        </a:lnSpc>
        <a:spcBef>
          <a:spcPct val="0"/>
        </a:spcBef>
        <a:buNone/>
        <a:defRPr sz="3200" kern="1200">
          <a:solidFill>
            <a:schemeClr val="tx1"/>
          </a:solidFill>
          <a:latin typeface="Rockwell" panose="02060603020205020403" pitchFamily="18" charset="0"/>
          <a:ea typeface="+mj-ea"/>
          <a:cs typeface="+mj-cs"/>
        </a:defRPr>
      </a:lvl1pPr>
    </p:titleStyle>
    <p:body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78821644"/>
      </p:ext>
    </p:extLst>
  </p:cSld>
  <p:clrMap bg1="lt1" tx1="dk1" bg2="lt2" tx2="dk2" accent1="accent1" accent2="accent2" accent3="accent3" accent4="accent4" accent5="accent5" accent6="accent6" hlink="hlink" folHlink="folHlink"/>
  <p:sldLayoutIdLst>
    <p:sldLayoutId id="214748367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vmlDrawing" Target="../drawings/vmlDrawing1.v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descr="Deciphering the skills we need for the new world of work">
            <a:extLst>
              <a:ext uri="{FF2B5EF4-FFF2-40B4-BE49-F238E27FC236}">
                <a16:creationId xmlns:a16="http://schemas.microsoft.com/office/drawing/2014/main" id="{59EEA8F7-8934-0B49-912C-2A0AD1895E7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9722" r="21481"/>
          <a:stretch/>
        </p:blipFill>
        <p:spPr bwMode="auto">
          <a:xfrm>
            <a:off x="359999" y="166440"/>
            <a:ext cx="10961512" cy="6525119"/>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200B3D2B-613A-41BE-987D-E6A1324B456D}"/>
              </a:ext>
            </a:extLst>
          </p:cNvPr>
          <p:cNvSpPr>
            <a:spLocks noGrp="1"/>
          </p:cNvSpPr>
          <p:nvPr>
            <p:ph type="ctrTitle"/>
          </p:nvPr>
        </p:nvSpPr>
        <p:spPr/>
        <p:txBody>
          <a:bodyPr/>
          <a:lstStyle/>
          <a:p>
            <a:r>
              <a:rPr lang="en-US" altLang="zh-CN" dirty="0"/>
              <a:t>Job Creation</a:t>
            </a:r>
            <a:br>
              <a:rPr lang="en-US" altLang="zh-CN" dirty="0"/>
            </a:br>
            <a:r>
              <a:rPr lang="en-US" altLang="zh-CN" dirty="0"/>
              <a:t>in the U.S.</a:t>
            </a:r>
            <a:r>
              <a:rPr lang="zh-CN" altLang="zh-CN" dirty="0"/>
              <a:t> </a:t>
            </a:r>
            <a:endParaRPr lang="en-US" dirty="0"/>
          </a:p>
        </p:txBody>
      </p:sp>
      <p:sp>
        <p:nvSpPr>
          <p:cNvPr id="4" name="Subtitle 3">
            <a:extLst>
              <a:ext uri="{FF2B5EF4-FFF2-40B4-BE49-F238E27FC236}">
                <a16:creationId xmlns:a16="http://schemas.microsoft.com/office/drawing/2014/main" id="{4772945D-CA91-4CFE-8EB7-941C7618C994}"/>
              </a:ext>
            </a:extLst>
          </p:cNvPr>
          <p:cNvSpPr>
            <a:spLocks noGrp="1"/>
          </p:cNvSpPr>
          <p:nvPr>
            <p:ph type="subTitle" idx="1"/>
          </p:nvPr>
        </p:nvSpPr>
        <p:spPr>
          <a:ln>
            <a:gradFill>
              <a:gsLst>
                <a:gs pos="0">
                  <a:schemeClr val="bg1">
                    <a:lumMod val="95000"/>
                  </a:schemeClr>
                </a:gs>
                <a:gs pos="100000">
                  <a:schemeClr val="accent1"/>
                </a:gs>
              </a:gsLst>
            </a:gradFill>
          </a:ln>
        </p:spPr>
        <p:txBody>
          <a:bodyPr/>
          <a:lstStyle/>
          <a:p>
            <a:r>
              <a:rPr lang="en-US" dirty="0" err="1"/>
              <a:t>Yiwen</a:t>
            </a:r>
            <a:r>
              <a:rPr lang="en-US" dirty="0"/>
              <a:t> Xu</a:t>
            </a:r>
          </a:p>
          <a:p>
            <a:r>
              <a:rPr lang="en-US" dirty="0"/>
              <a:t>                            </a:t>
            </a:r>
            <a:r>
              <a:rPr lang="en-US" dirty="0" err="1"/>
              <a:t>Qinwen</a:t>
            </a:r>
            <a:r>
              <a:rPr lang="en-US" dirty="0"/>
              <a:t> Yang</a:t>
            </a:r>
          </a:p>
        </p:txBody>
      </p:sp>
    </p:spTree>
    <p:extLst>
      <p:ext uri="{BB962C8B-B14F-4D97-AF65-F5344CB8AC3E}">
        <p14:creationId xmlns:p14="http://schemas.microsoft.com/office/powerpoint/2010/main" val="38999616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04E83-A4F0-49C5-BB01-F5773509A2B3}"/>
              </a:ext>
            </a:extLst>
          </p:cNvPr>
          <p:cNvSpPr>
            <a:spLocks noGrp="1"/>
          </p:cNvSpPr>
          <p:nvPr>
            <p:ph type="title"/>
          </p:nvPr>
        </p:nvSpPr>
        <p:spPr>
          <a:xfrm>
            <a:off x="432000" y="432000"/>
            <a:ext cx="11340000" cy="432000"/>
          </a:xfrm>
        </p:spPr>
        <p:txBody>
          <a:bodyPr/>
          <a:lstStyle/>
          <a:p>
            <a:r>
              <a:rPr lang="en-US" altLang="zh-CN" dirty="0"/>
              <a:t>Paper Identification</a:t>
            </a:r>
          </a:p>
        </p:txBody>
      </p:sp>
      <p:pic>
        <p:nvPicPr>
          <p:cNvPr id="3" name="图片 2">
            <a:extLst>
              <a:ext uri="{FF2B5EF4-FFF2-40B4-BE49-F238E27FC236}">
                <a16:creationId xmlns:a16="http://schemas.microsoft.com/office/drawing/2014/main" id="{6A071097-8866-9447-9EF3-66461176AF42}"/>
              </a:ext>
            </a:extLst>
          </p:cNvPr>
          <p:cNvPicPr>
            <a:picLocks noChangeAspect="1"/>
          </p:cNvPicPr>
          <p:nvPr/>
        </p:nvPicPr>
        <p:blipFill>
          <a:blip r:embed="rId2"/>
          <a:stretch>
            <a:fillRect/>
          </a:stretch>
        </p:blipFill>
        <p:spPr>
          <a:xfrm>
            <a:off x="161195" y="1512712"/>
            <a:ext cx="4851072" cy="3838422"/>
          </a:xfrm>
          <a:prstGeom prst="rect">
            <a:avLst/>
          </a:prstGeom>
        </p:spPr>
      </p:pic>
      <p:pic>
        <p:nvPicPr>
          <p:cNvPr id="4" name="图片 3">
            <a:extLst>
              <a:ext uri="{FF2B5EF4-FFF2-40B4-BE49-F238E27FC236}">
                <a16:creationId xmlns:a16="http://schemas.microsoft.com/office/drawing/2014/main" id="{300525E1-5CB8-CC4D-9934-5C5A2EE93FD6}"/>
              </a:ext>
            </a:extLst>
          </p:cNvPr>
          <p:cNvPicPr>
            <a:picLocks noChangeAspect="1"/>
          </p:cNvPicPr>
          <p:nvPr/>
        </p:nvPicPr>
        <p:blipFill>
          <a:blip r:embed="rId3"/>
          <a:stretch>
            <a:fillRect/>
          </a:stretch>
        </p:blipFill>
        <p:spPr>
          <a:xfrm>
            <a:off x="4871816" y="1512712"/>
            <a:ext cx="7158989" cy="4679244"/>
          </a:xfrm>
          <a:prstGeom prst="rect">
            <a:avLst/>
          </a:prstGeom>
        </p:spPr>
      </p:pic>
    </p:spTree>
    <p:extLst>
      <p:ext uri="{BB962C8B-B14F-4D97-AF65-F5344CB8AC3E}">
        <p14:creationId xmlns:p14="http://schemas.microsoft.com/office/powerpoint/2010/main" val="27260707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04E83-A4F0-49C5-BB01-F5773509A2B3}"/>
              </a:ext>
            </a:extLst>
          </p:cNvPr>
          <p:cNvSpPr>
            <a:spLocks noGrp="1"/>
          </p:cNvSpPr>
          <p:nvPr>
            <p:ph type="title"/>
          </p:nvPr>
        </p:nvSpPr>
        <p:spPr>
          <a:xfrm>
            <a:off x="432000" y="432000"/>
            <a:ext cx="11340000" cy="432000"/>
          </a:xfrm>
        </p:spPr>
        <p:txBody>
          <a:bodyPr/>
          <a:lstStyle/>
          <a:p>
            <a:r>
              <a:rPr lang="en-US" altLang="zh-CN" dirty="0"/>
              <a:t>Paper Identification</a:t>
            </a:r>
          </a:p>
        </p:txBody>
      </p:sp>
      <p:pic>
        <p:nvPicPr>
          <p:cNvPr id="3" name="图片 2">
            <a:extLst>
              <a:ext uri="{FF2B5EF4-FFF2-40B4-BE49-F238E27FC236}">
                <a16:creationId xmlns:a16="http://schemas.microsoft.com/office/drawing/2014/main" id="{6A071097-8866-9447-9EF3-66461176AF42}"/>
              </a:ext>
            </a:extLst>
          </p:cNvPr>
          <p:cNvPicPr>
            <a:picLocks noChangeAspect="1"/>
          </p:cNvPicPr>
          <p:nvPr/>
        </p:nvPicPr>
        <p:blipFill>
          <a:blip r:embed="rId2">
            <a:alphaModFix amt="50000"/>
          </a:blip>
          <a:stretch>
            <a:fillRect/>
          </a:stretch>
        </p:blipFill>
        <p:spPr>
          <a:xfrm>
            <a:off x="161195" y="1512712"/>
            <a:ext cx="4851072" cy="3838422"/>
          </a:xfrm>
          <a:prstGeom prst="rect">
            <a:avLst/>
          </a:prstGeom>
        </p:spPr>
      </p:pic>
      <p:pic>
        <p:nvPicPr>
          <p:cNvPr id="4" name="图片 3">
            <a:extLst>
              <a:ext uri="{FF2B5EF4-FFF2-40B4-BE49-F238E27FC236}">
                <a16:creationId xmlns:a16="http://schemas.microsoft.com/office/drawing/2014/main" id="{300525E1-5CB8-CC4D-9934-5C5A2EE93FD6}"/>
              </a:ext>
            </a:extLst>
          </p:cNvPr>
          <p:cNvPicPr>
            <a:picLocks noChangeAspect="1"/>
          </p:cNvPicPr>
          <p:nvPr/>
        </p:nvPicPr>
        <p:blipFill>
          <a:blip r:embed="rId3">
            <a:alphaModFix amt="50000"/>
          </a:blip>
          <a:stretch>
            <a:fillRect/>
          </a:stretch>
        </p:blipFill>
        <p:spPr>
          <a:xfrm>
            <a:off x="4871816" y="1512712"/>
            <a:ext cx="7158989" cy="4679244"/>
          </a:xfrm>
          <a:prstGeom prst="rect">
            <a:avLst/>
          </a:prstGeom>
        </p:spPr>
      </p:pic>
      <p:sp>
        <p:nvSpPr>
          <p:cNvPr id="5" name="Content Placeholder 12">
            <a:extLst>
              <a:ext uri="{FF2B5EF4-FFF2-40B4-BE49-F238E27FC236}">
                <a16:creationId xmlns:a16="http://schemas.microsoft.com/office/drawing/2014/main" id="{06E1F675-8674-754B-9F18-7669B93FE78C}"/>
              </a:ext>
            </a:extLst>
          </p:cNvPr>
          <p:cNvSpPr txBox="1">
            <a:spLocks/>
          </p:cNvSpPr>
          <p:nvPr/>
        </p:nvSpPr>
        <p:spPr>
          <a:xfrm>
            <a:off x="161195" y="2048659"/>
            <a:ext cx="11772000" cy="2982265"/>
          </a:xfrm>
          <a:prstGeom prst="rect">
            <a:avLst/>
          </a:prstGeom>
          <a:solidFill>
            <a:schemeClr val="bg1"/>
          </a:solidFill>
          <a:effectLst>
            <a:softEdge rad="127000"/>
          </a:effectLst>
        </p:spPr>
        <p:txBody>
          <a:bodyPr/>
          <a:lst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US" sz="2800" b="1" dirty="0"/>
          </a:p>
          <a:p>
            <a:pPr marL="0" indent="0" algn="ctr">
              <a:buNone/>
            </a:pPr>
            <a:r>
              <a:rPr lang="en-US" sz="2800" b="1" dirty="0"/>
              <a:t>Why different?</a:t>
            </a:r>
          </a:p>
          <a:p>
            <a:endParaRPr lang="en-US" sz="2000" dirty="0"/>
          </a:p>
          <a:p>
            <a:pPr algn="ctr"/>
            <a:r>
              <a:rPr lang="en-US" sz="2000" dirty="0"/>
              <a:t>Mistake of the paper</a:t>
            </a:r>
          </a:p>
          <a:p>
            <a:pPr marL="0" indent="0" algn="ctr">
              <a:buFont typeface="Arial" panose="020B0604020202020204" pitchFamily="34" charset="0"/>
              <a:buNone/>
            </a:pPr>
            <a:r>
              <a:rPr lang="en-US" sz="2000" dirty="0"/>
              <a:t>     </a:t>
            </a:r>
          </a:p>
          <a:p>
            <a:pPr algn="ctr"/>
            <a:r>
              <a:rPr lang="en-US" altLang="zh-CN" sz="2000" dirty="0"/>
              <a:t>Data adjustment of the platform (Job Openings and Labor Turnover Survey)</a:t>
            </a:r>
          </a:p>
          <a:p>
            <a:pPr algn="ctr"/>
            <a:endParaRPr lang="en-US" altLang="zh-CN" sz="2000" dirty="0"/>
          </a:p>
        </p:txBody>
      </p:sp>
    </p:spTree>
    <p:extLst>
      <p:ext uri="{BB962C8B-B14F-4D97-AF65-F5344CB8AC3E}">
        <p14:creationId xmlns:p14="http://schemas.microsoft.com/office/powerpoint/2010/main" val="6615939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descr="&#10;">
            <a:extLst>
              <a:ext uri="{FF2B5EF4-FFF2-40B4-BE49-F238E27FC236}">
                <a16:creationId xmlns:a16="http://schemas.microsoft.com/office/drawing/2014/main" id="{9B98988A-937E-5942-8686-38B09921B8A4}"/>
              </a:ext>
            </a:extLst>
          </p:cNvPr>
          <p:cNvPicPr>
            <a:picLocks noChangeAspect="1"/>
          </p:cNvPicPr>
          <p:nvPr/>
        </p:nvPicPr>
        <p:blipFill>
          <a:blip r:embed="rId2"/>
          <a:stretch>
            <a:fillRect/>
          </a:stretch>
        </p:blipFill>
        <p:spPr>
          <a:xfrm>
            <a:off x="1066800" y="165100"/>
            <a:ext cx="10058400" cy="5983817"/>
          </a:xfrm>
          <a:prstGeom prst="rect">
            <a:avLst/>
          </a:prstGeom>
        </p:spPr>
      </p:pic>
      <p:sp>
        <p:nvSpPr>
          <p:cNvPr id="3" name="Title 2">
            <a:extLst>
              <a:ext uri="{FF2B5EF4-FFF2-40B4-BE49-F238E27FC236}">
                <a16:creationId xmlns:a16="http://schemas.microsoft.com/office/drawing/2014/main" id="{200B3D2B-613A-41BE-987D-E6A1324B456D}"/>
              </a:ext>
            </a:extLst>
          </p:cNvPr>
          <p:cNvSpPr>
            <a:spLocks noGrp="1"/>
          </p:cNvSpPr>
          <p:nvPr>
            <p:ph type="ctrTitle"/>
          </p:nvPr>
        </p:nvSpPr>
        <p:spPr/>
        <p:txBody>
          <a:bodyPr/>
          <a:lstStyle/>
          <a:p>
            <a:r>
              <a:rPr lang="en-US" altLang="zh-CN" dirty="0"/>
              <a:t>Data Analysis Expansion</a:t>
            </a:r>
            <a:endParaRPr lang="en-US" dirty="0"/>
          </a:p>
        </p:txBody>
      </p:sp>
      <p:sp>
        <p:nvSpPr>
          <p:cNvPr id="8" name="副标题 7">
            <a:extLst>
              <a:ext uri="{FF2B5EF4-FFF2-40B4-BE49-F238E27FC236}">
                <a16:creationId xmlns:a16="http://schemas.microsoft.com/office/drawing/2014/main" id="{01FB4BCF-E46F-1644-AF92-3F69C7BD9340}"/>
              </a:ext>
            </a:extLst>
          </p:cNvPr>
          <p:cNvSpPr>
            <a:spLocks noGrp="1"/>
          </p:cNvSpPr>
          <p:nvPr>
            <p:ph type="subTitle" idx="1"/>
          </p:nvPr>
        </p:nvSpPr>
        <p:spPr/>
        <p:txBody>
          <a:bodyPr/>
          <a:lstStyle/>
          <a:p>
            <a:r>
              <a:rPr lang="en-US" altLang="zh-CN" dirty="0"/>
              <a:t>Type Three</a:t>
            </a:r>
            <a:endParaRPr lang="zh-CN" altLang="en-US" dirty="0"/>
          </a:p>
        </p:txBody>
      </p:sp>
    </p:spTree>
    <p:extLst>
      <p:ext uri="{BB962C8B-B14F-4D97-AF65-F5344CB8AC3E}">
        <p14:creationId xmlns:p14="http://schemas.microsoft.com/office/powerpoint/2010/main" val="14153167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a:extLst>
              <a:ext uri="{FF2B5EF4-FFF2-40B4-BE49-F238E27FC236}">
                <a16:creationId xmlns:a16="http://schemas.microsoft.com/office/drawing/2014/main" id="{6FA2A185-699F-054B-82DB-0F8328E5BB08}"/>
              </a:ext>
            </a:extLst>
          </p:cNvPr>
          <p:cNvSpPr>
            <a:spLocks noGrp="1"/>
          </p:cNvSpPr>
          <p:nvPr>
            <p:ph type="ctrTitle"/>
          </p:nvPr>
        </p:nvSpPr>
        <p:spPr>
          <a:xfrm>
            <a:off x="111890" y="158044"/>
            <a:ext cx="6537265" cy="3044399"/>
          </a:xfrm>
        </p:spPr>
        <p:txBody>
          <a:bodyPr/>
          <a:lstStyle/>
          <a:p>
            <a:r>
              <a:rPr lang="en-US" altLang="zh-CN" dirty="0"/>
              <a:t>Hypotheses</a:t>
            </a:r>
            <a:endParaRPr lang="zh-CN" altLang="en-US" dirty="0"/>
          </a:p>
        </p:txBody>
      </p:sp>
      <p:sp>
        <p:nvSpPr>
          <p:cNvPr id="13" name="Content Placeholder 12">
            <a:extLst>
              <a:ext uri="{FF2B5EF4-FFF2-40B4-BE49-F238E27FC236}">
                <a16:creationId xmlns:a16="http://schemas.microsoft.com/office/drawing/2014/main" id="{B3B7D2F0-D16B-4916-87C1-9B29D9E765CF}"/>
              </a:ext>
            </a:extLst>
          </p:cNvPr>
          <p:cNvSpPr>
            <a:spLocks noGrp="1"/>
          </p:cNvSpPr>
          <p:nvPr>
            <p:ph sz="half" idx="15"/>
          </p:nvPr>
        </p:nvSpPr>
        <p:spPr>
          <a:xfrm>
            <a:off x="514400" y="1906800"/>
            <a:ext cx="10898667" cy="3715067"/>
          </a:xfrm>
        </p:spPr>
        <p:txBody>
          <a:bodyPr/>
          <a:lstStyle/>
          <a:p>
            <a:r>
              <a:rPr lang="en-US" altLang="zh-CN" sz="2000" b="1" dirty="0"/>
              <a:t>Hypothesis 1:</a:t>
            </a:r>
            <a:r>
              <a:rPr lang="en-US" altLang="zh-CN" sz="2000" dirty="0"/>
              <a:t> the number of Covid-19 cases in the United States is negatively correlated with job gains in the beginning.</a:t>
            </a:r>
          </a:p>
          <a:p>
            <a:pPr lvl="1"/>
            <a:r>
              <a:rPr lang="en-US" altLang="zh-CN" sz="1800" b="1" dirty="0"/>
              <a:t>Datasets:</a:t>
            </a:r>
            <a:r>
              <a:rPr lang="en-US" altLang="zh-CN" sz="1800" dirty="0"/>
              <a:t> Job Creation(sum) &amp; COVID-19 Daily Cases in the U.S. </a:t>
            </a:r>
          </a:p>
          <a:p>
            <a:endParaRPr lang="en-US" altLang="zh-CN" sz="2000" dirty="0">
              <a:solidFill>
                <a:prstClr val="black">
                  <a:lumMod val="75000"/>
                  <a:lumOff val="25000"/>
                </a:prstClr>
              </a:solidFill>
            </a:endParaRPr>
          </a:p>
          <a:p>
            <a:r>
              <a:rPr lang="en-US" altLang="zh-CN" sz="2000" b="1" dirty="0"/>
              <a:t>Hypothesis 2: </a:t>
            </a:r>
            <a:r>
              <a:rPr lang="en-US" altLang="zh-CN" sz="2000" dirty="0">
                <a:solidFill>
                  <a:prstClr val="black">
                    <a:lumMod val="75000"/>
                    <a:lumOff val="25000"/>
                  </a:prstClr>
                </a:solidFill>
              </a:rPr>
              <a:t>small firms have worse resilience capabilities during the epidemic.</a:t>
            </a:r>
          </a:p>
          <a:p>
            <a:pPr lvl="1"/>
            <a:r>
              <a:rPr lang="en-US" altLang="zh-CN" sz="1800" b="1" dirty="0"/>
              <a:t>Datasets:</a:t>
            </a:r>
            <a:r>
              <a:rPr lang="en-US" altLang="zh-CN" sz="1800" dirty="0"/>
              <a:t> Job Creation &amp; COVID-19 Daily Cases in the U.S. </a:t>
            </a:r>
            <a:endParaRPr lang="en-US" altLang="zh-CN" sz="1800" dirty="0">
              <a:solidFill>
                <a:prstClr val="black">
                  <a:lumMod val="75000"/>
                  <a:lumOff val="25000"/>
                </a:prstClr>
              </a:solidFill>
            </a:endParaRPr>
          </a:p>
          <a:p>
            <a:endParaRPr lang="en-US" altLang="zh-CN" sz="2000" dirty="0">
              <a:solidFill>
                <a:prstClr val="black">
                  <a:lumMod val="75000"/>
                  <a:lumOff val="25000"/>
                </a:prstClr>
              </a:solidFill>
            </a:endParaRPr>
          </a:p>
          <a:p>
            <a:r>
              <a:rPr lang="en-US" altLang="zh-CN" sz="2000" b="1" dirty="0"/>
              <a:t>Hypothesis 3: </a:t>
            </a:r>
            <a:r>
              <a:rPr lang="en-US" altLang="zh-CN" sz="2000" dirty="0">
                <a:solidFill>
                  <a:prstClr val="black">
                    <a:lumMod val="75000"/>
                    <a:lumOff val="25000"/>
                  </a:prstClr>
                </a:solidFill>
              </a:rPr>
              <a:t>the increase in the coverage of the Covid-19 vaccination does not bring more job opportunities.</a:t>
            </a:r>
          </a:p>
          <a:p>
            <a:pPr lvl="1"/>
            <a:r>
              <a:rPr lang="en-US" altLang="zh-CN" sz="1800" b="1" dirty="0"/>
              <a:t>Datasets:</a:t>
            </a:r>
            <a:r>
              <a:rPr lang="en-US" altLang="zh-CN" sz="1800" dirty="0"/>
              <a:t> Job Creation &amp; COVID-19 Daily Vaccinations in the U.S. </a:t>
            </a:r>
            <a:endParaRPr lang="en-US" altLang="zh-CN" sz="1800" dirty="0">
              <a:solidFill>
                <a:prstClr val="black">
                  <a:lumMod val="75000"/>
                  <a:lumOff val="25000"/>
                </a:prstClr>
              </a:solidFill>
            </a:endParaRPr>
          </a:p>
        </p:txBody>
      </p:sp>
    </p:spTree>
    <p:extLst>
      <p:ext uri="{BB962C8B-B14F-4D97-AF65-F5344CB8AC3E}">
        <p14:creationId xmlns:p14="http://schemas.microsoft.com/office/powerpoint/2010/main" val="9318796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04E83-A4F0-49C5-BB01-F5773509A2B3}"/>
              </a:ext>
            </a:extLst>
          </p:cNvPr>
          <p:cNvSpPr>
            <a:spLocks noGrp="1"/>
          </p:cNvSpPr>
          <p:nvPr>
            <p:ph type="title"/>
          </p:nvPr>
        </p:nvSpPr>
        <p:spPr>
          <a:xfrm>
            <a:off x="432000" y="432000"/>
            <a:ext cx="11340000" cy="432000"/>
          </a:xfrm>
        </p:spPr>
        <p:txBody>
          <a:bodyPr/>
          <a:lstStyle/>
          <a:p>
            <a:r>
              <a:rPr lang="en-US" altLang="zh-CN" dirty="0"/>
              <a:t>Hypothesis 1</a:t>
            </a:r>
          </a:p>
        </p:txBody>
      </p:sp>
      <p:pic>
        <p:nvPicPr>
          <p:cNvPr id="6" name="图片 5">
            <a:extLst>
              <a:ext uri="{FF2B5EF4-FFF2-40B4-BE49-F238E27FC236}">
                <a16:creationId xmlns:a16="http://schemas.microsoft.com/office/drawing/2014/main" id="{403C3C45-957D-1E4C-914B-D858892F46CF}"/>
              </a:ext>
            </a:extLst>
          </p:cNvPr>
          <p:cNvPicPr>
            <a:picLocks noChangeAspect="1"/>
          </p:cNvPicPr>
          <p:nvPr/>
        </p:nvPicPr>
        <p:blipFill>
          <a:blip r:embed="rId2"/>
          <a:stretch>
            <a:fillRect/>
          </a:stretch>
        </p:blipFill>
        <p:spPr>
          <a:xfrm>
            <a:off x="1682244" y="864000"/>
            <a:ext cx="8827512" cy="5804247"/>
          </a:xfrm>
          <a:prstGeom prst="rect">
            <a:avLst/>
          </a:prstGeom>
        </p:spPr>
      </p:pic>
      <p:pic>
        <p:nvPicPr>
          <p:cNvPr id="5" name="图片 4">
            <a:extLst>
              <a:ext uri="{FF2B5EF4-FFF2-40B4-BE49-F238E27FC236}">
                <a16:creationId xmlns:a16="http://schemas.microsoft.com/office/drawing/2014/main" id="{6F9328C3-EB7F-1845-A765-55CA97A4175B}"/>
              </a:ext>
            </a:extLst>
          </p:cNvPr>
          <p:cNvPicPr>
            <a:picLocks noChangeAspect="1"/>
          </p:cNvPicPr>
          <p:nvPr/>
        </p:nvPicPr>
        <p:blipFill>
          <a:blip r:embed="rId3"/>
          <a:stretch>
            <a:fillRect/>
          </a:stretch>
        </p:blipFill>
        <p:spPr>
          <a:xfrm>
            <a:off x="1682244" y="925679"/>
            <a:ext cx="8827512" cy="5748392"/>
          </a:xfrm>
          <a:prstGeom prst="rect">
            <a:avLst/>
          </a:prstGeom>
        </p:spPr>
      </p:pic>
    </p:spTree>
    <p:extLst>
      <p:ext uri="{BB962C8B-B14F-4D97-AF65-F5344CB8AC3E}">
        <p14:creationId xmlns:p14="http://schemas.microsoft.com/office/powerpoint/2010/main" val="3687130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04E83-A4F0-49C5-BB01-F5773509A2B3}"/>
              </a:ext>
            </a:extLst>
          </p:cNvPr>
          <p:cNvSpPr>
            <a:spLocks noGrp="1"/>
          </p:cNvSpPr>
          <p:nvPr>
            <p:ph type="title"/>
          </p:nvPr>
        </p:nvSpPr>
        <p:spPr>
          <a:xfrm>
            <a:off x="432000" y="432000"/>
            <a:ext cx="11340000" cy="432000"/>
          </a:xfrm>
        </p:spPr>
        <p:txBody>
          <a:bodyPr/>
          <a:lstStyle/>
          <a:p>
            <a:r>
              <a:rPr lang="en-US" altLang="zh-CN" dirty="0"/>
              <a:t>Hypothesis 2</a:t>
            </a:r>
          </a:p>
        </p:txBody>
      </p:sp>
      <p:pic>
        <p:nvPicPr>
          <p:cNvPr id="3" name="图片 2">
            <a:extLst>
              <a:ext uri="{FF2B5EF4-FFF2-40B4-BE49-F238E27FC236}">
                <a16:creationId xmlns:a16="http://schemas.microsoft.com/office/drawing/2014/main" id="{F2535FD4-FE56-604D-A4C7-76938DB34027}"/>
              </a:ext>
            </a:extLst>
          </p:cNvPr>
          <p:cNvPicPr>
            <a:picLocks noChangeAspect="1"/>
          </p:cNvPicPr>
          <p:nvPr/>
        </p:nvPicPr>
        <p:blipFill>
          <a:blip r:embed="rId2"/>
          <a:stretch>
            <a:fillRect/>
          </a:stretch>
        </p:blipFill>
        <p:spPr>
          <a:xfrm>
            <a:off x="1685204" y="864000"/>
            <a:ext cx="8821592" cy="5852888"/>
          </a:xfrm>
          <a:prstGeom prst="rect">
            <a:avLst/>
          </a:prstGeom>
        </p:spPr>
      </p:pic>
      <p:pic>
        <p:nvPicPr>
          <p:cNvPr id="4" name="图片 3">
            <a:extLst>
              <a:ext uri="{FF2B5EF4-FFF2-40B4-BE49-F238E27FC236}">
                <a16:creationId xmlns:a16="http://schemas.microsoft.com/office/drawing/2014/main" id="{F192E0F4-2A33-1941-8305-D85BA92F75E0}"/>
              </a:ext>
            </a:extLst>
          </p:cNvPr>
          <p:cNvPicPr>
            <a:picLocks noChangeAspect="1"/>
          </p:cNvPicPr>
          <p:nvPr/>
        </p:nvPicPr>
        <p:blipFill>
          <a:blip r:embed="rId3"/>
          <a:stretch>
            <a:fillRect/>
          </a:stretch>
        </p:blipFill>
        <p:spPr>
          <a:xfrm>
            <a:off x="1685204" y="864001"/>
            <a:ext cx="8953966" cy="5852888"/>
          </a:xfrm>
          <a:prstGeom prst="rect">
            <a:avLst/>
          </a:prstGeom>
        </p:spPr>
      </p:pic>
    </p:spTree>
    <p:extLst>
      <p:ext uri="{BB962C8B-B14F-4D97-AF65-F5344CB8AC3E}">
        <p14:creationId xmlns:p14="http://schemas.microsoft.com/office/powerpoint/2010/main" val="3759842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04E83-A4F0-49C5-BB01-F5773509A2B3}"/>
              </a:ext>
            </a:extLst>
          </p:cNvPr>
          <p:cNvSpPr>
            <a:spLocks noGrp="1"/>
          </p:cNvSpPr>
          <p:nvPr>
            <p:ph type="title"/>
          </p:nvPr>
        </p:nvSpPr>
        <p:spPr>
          <a:xfrm>
            <a:off x="432000" y="432000"/>
            <a:ext cx="11340000" cy="432000"/>
          </a:xfrm>
        </p:spPr>
        <p:txBody>
          <a:bodyPr/>
          <a:lstStyle/>
          <a:p>
            <a:r>
              <a:rPr lang="en-US" altLang="zh-CN" dirty="0"/>
              <a:t>Hypothesis 3</a:t>
            </a:r>
          </a:p>
        </p:txBody>
      </p:sp>
      <p:pic>
        <p:nvPicPr>
          <p:cNvPr id="5" name="图片 4">
            <a:extLst>
              <a:ext uri="{FF2B5EF4-FFF2-40B4-BE49-F238E27FC236}">
                <a16:creationId xmlns:a16="http://schemas.microsoft.com/office/drawing/2014/main" id="{2D474DD0-BF21-F04E-B9F6-D2A8D9DA87B7}"/>
              </a:ext>
            </a:extLst>
          </p:cNvPr>
          <p:cNvPicPr>
            <a:picLocks noChangeAspect="1"/>
          </p:cNvPicPr>
          <p:nvPr/>
        </p:nvPicPr>
        <p:blipFill>
          <a:blip r:embed="rId2"/>
          <a:stretch>
            <a:fillRect/>
          </a:stretch>
        </p:blipFill>
        <p:spPr>
          <a:xfrm>
            <a:off x="1680417" y="864000"/>
            <a:ext cx="8831165" cy="5751257"/>
          </a:xfrm>
          <a:prstGeom prst="rect">
            <a:avLst/>
          </a:prstGeom>
        </p:spPr>
      </p:pic>
      <p:pic>
        <p:nvPicPr>
          <p:cNvPr id="6" name="图片 5">
            <a:extLst>
              <a:ext uri="{FF2B5EF4-FFF2-40B4-BE49-F238E27FC236}">
                <a16:creationId xmlns:a16="http://schemas.microsoft.com/office/drawing/2014/main" id="{0577895F-BD7B-2A4C-8237-D0ED8626C8E5}"/>
              </a:ext>
            </a:extLst>
          </p:cNvPr>
          <p:cNvPicPr>
            <a:picLocks noChangeAspect="1"/>
          </p:cNvPicPr>
          <p:nvPr/>
        </p:nvPicPr>
        <p:blipFill>
          <a:blip r:embed="rId3"/>
          <a:stretch>
            <a:fillRect/>
          </a:stretch>
        </p:blipFill>
        <p:spPr>
          <a:xfrm>
            <a:off x="1680417" y="896933"/>
            <a:ext cx="8831165" cy="5685389"/>
          </a:xfrm>
          <a:prstGeom prst="rect">
            <a:avLst/>
          </a:prstGeom>
        </p:spPr>
      </p:pic>
    </p:spTree>
    <p:extLst>
      <p:ext uri="{BB962C8B-B14F-4D97-AF65-F5344CB8AC3E}">
        <p14:creationId xmlns:p14="http://schemas.microsoft.com/office/powerpoint/2010/main" val="3985127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a:extLst>
              <a:ext uri="{FF2B5EF4-FFF2-40B4-BE49-F238E27FC236}">
                <a16:creationId xmlns:a16="http://schemas.microsoft.com/office/drawing/2014/main" id="{6FA2A185-699F-054B-82DB-0F8328E5BB08}"/>
              </a:ext>
            </a:extLst>
          </p:cNvPr>
          <p:cNvSpPr>
            <a:spLocks noGrp="1"/>
          </p:cNvSpPr>
          <p:nvPr>
            <p:ph type="ctrTitle"/>
          </p:nvPr>
        </p:nvSpPr>
        <p:spPr>
          <a:xfrm>
            <a:off x="111890" y="158044"/>
            <a:ext cx="6537265" cy="3044399"/>
          </a:xfrm>
        </p:spPr>
        <p:txBody>
          <a:bodyPr/>
          <a:lstStyle/>
          <a:p>
            <a:r>
              <a:rPr lang="en-US" altLang="zh-CN" dirty="0"/>
              <a:t>Conclusions</a:t>
            </a:r>
            <a:endParaRPr lang="zh-CN" altLang="en-US" dirty="0"/>
          </a:p>
        </p:txBody>
      </p:sp>
      <p:sp>
        <p:nvSpPr>
          <p:cNvPr id="13" name="Content Placeholder 12">
            <a:extLst>
              <a:ext uri="{FF2B5EF4-FFF2-40B4-BE49-F238E27FC236}">
                <a16:creationId xmlns:a16="http://schemas.microsoft.com/office/drawing/2014/main" id="{B3B7D2F0-D16B-4916-87C1-9B29D9E765CF}"/>
              </a:ext>
            </a:extLst>
          </p:cNvPr>
          <p:cNvSpPr>
            <a:spLocks noGrp="1"/>
          </p:cNvSpPr>
          <p:nvPr>
            <p:ph sz="half" idx="15"/>
          </p:nvPr>
        </p:nvSpPr>
        <p:spPr>
          <a:xfrm>
            <a:off x="1024844" y="1680243"/>
            <a:ext cx="10142311" cy="3715067"/>
          </a:xfrm>
        </p:spPr>
        <p:txBody>
          <a:bodyPr/>
          <a:lstStyle/>
          <a:p>
            <a:r>
              <a:rPr lang="en-US" altLang="zh-CN" sz="2000" b="1" dirty="0"/>
              <a:t>Conclusion 1:</a:t>
            </a:r>
            <a:r>
              <a:rPr lang="en-US" altLang="zh-CN" sz="2000" dirty="0"/>
              <a:t> total job gains in the United States is negatively correlated with Covid-19 cases in the beginning (March 2020 to June 2020), then begins to rebound.</a:t>
            </a:r>
          </a:p>
          <a:p>
            <a:endParaRPr lang="en-US" altLang="zh-CN" sz="2000" dirty="0">
              <a:solidFill>
                <a:prstClr val="black">
                  <a:lumMod val="75000"/>
                  <a:lumOff val="25000"/>
                </a:prstClr>
              </a:solidFill>
            </a:endParaRPr>
          </a:p>
          <a:p>
            <a:r>
              <a:rPr lang="en-US" altLang="zh-CN" sz="2000" b="1" dirty="0"/>
              <a:t>Conclusion 2: </a:t>
            </a:r>
            <a:r>
              <a:rPr lang="en-US" altLang="zh-CN" sz="2000" dirty="0">
                <a:solidFill>
                  <a:prstClr val="black">
                    <a:lumMod val="75000"/>
                    <a:lumOff val="25000"/>
                  </a:prstClr>
                </a:solidFill>
              </a:rPr>
              <a:t>small firms have worse resilience capabilities during the epidemic compared with medium and large ones.</a:t>
            </a:r>
          </a:p>
          <a:p>
            <a:endParaRPr lang="en-US" altLang="zh-CN" sz="2000" dirty="0">
              <a:solidFill>
                <a:prstClr val="black">
                  <a:lumMod val="75000"/>
                  <a:lumOff val="25000"/>
                </a:prstClr>
              </a:solidFill>
            </a:endParaRPr>
          </a:p>
          <a:p>
            <a:r>
              <a:rPr lang="en-US" altLang="zh-CN" sz="2000" b="1" dirty="0"/>
              <a:t>Conclusion 3: </a:t>
            </a:r>
            <a:r>
              <a:rPr lang="en-US" altLang="zh-CN" sz="2000" dirty="0">
                <a:solidFill>
                  <a:prstClr val="black">
                    <a:lumMod val="75000"/>
                    <a:lumOff val="25000"/>
                  </a:prstClr>
                </a:solidFill>
              </a:rPr>
              <a:t>it is hard to identify the relationship between the Covid-19 vaccination and job opportunities because of the low</a:t>
            </a:r>
            <a:r>
              <a:rPr lang="zh-CN" altLang="en-US" sz="2000" dirty="0">
                <a:solidFill>
                  <a:prstClr val="black">
                    <a:lumMod val="75000"/>
                    <a:lumOff val="25000"/>
                  </a:prstClr>
                </a:solidFill>
              </a:rPr>
              <a:t> </a:t>
            </a:r>
            <a:r>
              <a:rPr lang="en-US" altLang="zh-CN" sz="2000" dirty="0">
                <a:solidFill>
                  <a:prstClr val="black">
                    <a:lumMod val="75000"/>
                    <a:lumOff val="25000"/>
                  </a:prstClr>
                </a:solidFill>
              </a:rPr>
              <a:t>time coincidence of the two datasets.</a:t>
            </a:r>
          </a:p>
        </p:txBody>
      </p:sp>
    </p:spTree>
    <p:extLst>
      <p:ext uri="{BB962C8B-B14F-4D97-AF65-F5344CB8AC3E}">
        <p14:creationId xmlns:p14="http://schemas.microsoft.com/office/powerpoint/2010/main" val="28510385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6" descr="Deciphering the skills we need for the new world of work">
            <a:extLst>
              <a:ext uri="{FF2B5EF4-FFF2-40B4-BE49-F238E27FC236}">
                <a16:creationId xmlns:a16="http://schemas.microsoft.com/office/drawing/2014/main" id="{AA4462B3-7778-8641-809A-AAD44A0C8CD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9722" r="21481"/>
          <a:stretch/>
        </p:blipFill>
        <p:spPr bwMode="auto">
          <a:xfrm>
            <a:off x="615244" y="166440"/>
            <a:ext cx="10961512" cy="6525119"/>
          </a:xfrm>
          <a:prstGeom prst="rect">
            <a:avLst/>
          </a:prstGeom>
          <a:noFill/>
          <a:extLst>
            <a:ext uri="{909E8E84-426E-40DD-AFC4-6F175D3DCCD1}">
              <a14:hiddenFill xmlns:a14="http://schemas.microsoft.com/office/drawing/2010/main">
                <a:solidFill>
                  <a:srgbClr val="FFFFFF"/>
                </a:solidFill>
              </a14:hiddenFill>
            </a:ext>
          </a:extLst>
        </p:spPr>
      </p:pic>
      <p:sp>
        <p:nvSpPr>
          <p:cNvPr id="13" name="Title 12">
            <a:extLst>
              <a:ext uri="{FF2B5EF4-FFF2-40B4-BE49-F238E27FC236}">
                <a16:creationId xmlns:a16="http://schemas.microsoft.com/office/drawing/2014/main" id="{0C7833EF-F2FC-4C18-9E89-7491D88CF26F}"/>
              </a:ext>
            </a:extLst>
          </p:cNvPr>
          <p:cNvSpPr>
            <a:spLocks noGrp="1"/>
          </p:cNvSpPr>
          <p:nvPr>
            <p:ph type="ctrTitle"/>
          </p:nvPr>
        </p:nvSpPr>
        <p:spPr/>
        <p:txBody>
          <a:bodyPr/>
          <a:lstStyle/>
          <a:p>
            <a:r>
              <a:rPr lang="en-US" dirty="0"/>
              <a:t>Thank You</a:t>
            </a:r>
          </a:p>
        </p:txBody>
      </p:sp>
      <p:sp>
        <p:nvSpPr>
          <p:cNvPr id="14" name="Subtitle 13">
            <a:extLst>
              <a:ext uri="{FF2B5EF4-FFF2-40B4-BE49-F238E27FC236}">
                <a16:creationId xmlns:a16="http://schemas.microsoft.com/office/drawing/2014/main" id="{C9AEF562-1B88-4933-832C-6BD075D10AC6}"/>
              </a:ext>
            </a:extLst>
          </p:cNvPr>
          <p:cNvSpPr>
            <a:spLocks noGrp="1"/>
          </p:cNvSpPr>
          <p:nvPr>
            <p:ph type="subTitle" idx="1"/>
          </p:nvPr>
        </p:nvSpPr>
        <p:spPr>
          <a:xfrm>
            <a:off x="7415413" y="5076573"/>
            <a:ext cx="4416587" cy="917828"/>
          </a:xfrm>
        </p:spPr>
        <p:txBody>
          <a:bodyPr/>
          <a:lstStyle/>
          <a:p>
            <a:r>
              <a:rPr lang="en-US" dirty="0" err="1"/>
              <a:t>Yiwen</a:t>
            </a:r>
            <a:r>
              <a:rPr lang="en-US" dirty="0"/>
              <a:t> Xu</a:t>
            </a:r>
          </a:p>
          <a:p>
            <a:r>
              <a:rPr lang="en-US" dirty="0"/>
              <a:t>                            </a:t>
            </a:r>
            <a:r>
              <a:rPr lang="en-US" dirty="0" err="1"/>
              <a:t>Qinwen</a:t>
            </a:r>
            <a:r>
              <a:rPr lang="en-US" dirty="0"/>
              <a:t> Yang</a:t>
            </a:r>
          </a:p>
        </p:txBody>
      </p:sp>
    </p:spTree>
    <p:extLst>
      <p:ext uri="{BB962C8B-B14F-4D97-AF65-F5344CB8AC3E}">
        <p14:creationId xmlns:p14="http://schemas.microsoft.com/office/powerpoint/2010/main" val="41536783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0F281-4FF6-4617-A809-AC9C15ECF18A}"/>
              </a:ext>
            </a:extLst>
          </p:cNvPr>
          <p:cNvSpPr>
            <a:spLocks noGrp="1"/>
          </p:cNvSpPr>
          <p:nvPr>
            <p:ph type="ctrTitle"/>
          </p:nvPr>
        </p:nvSpPr>
        <p:spPr>
          <a:xfrm>
            <a:off x="141112" y="159454"/>
            <a:ext cx="4840085" cy="1626013"/>
          </a:xfrm>
        </p:spPr>
        <p:txBody>
          <a:bodyPr/>
          <a:lstStyle/>
          <a:p>
            <a:r>
              <a:rPr lang="en-US" dirty="0"/>
              <a:t>Background</a:t>
            </a:r>
          </a:p>
        </p:txBody>
      </p:sp>
      <p:sp>
        <p:nvSpPr>
          <p:cNvPr id="13" name="Content Placeholder 12">
            <a:extLst>
              <a:ext uri="{FF2B5EF4-FFF2-40B4-BE49-F238E27FC236}">
                <a16:creationId xmlns:a16="http://schemas.microsoft.com/office/drawing/2014/main" id="{B3B7D2F0-D16B-4916-87C1-9B29D9E765CF}"/>
              </a:ext>
            </a:extLst>
          </p:cNvPr>
          <p:cNvSpPr>
            <a:spLocks noGrp="1"/>
          </p:cNvSpPr>
          <p:nvPr>
            <p:ph sz="half" idx="15"/>
          </p:nvPr>
        </p:nvSpPr>
        <p:spPr>
          <a:xfrm>
            <a:off x="5723466" y="1798578"/>
            <a:ext cx="5362223" cy="3920520"/>
          </a:xfrm>
        </p:spPr>
        <p:txBody>
          <a:bodyPr/>
          <a:lstStyle/>
          <a:p>
            <a:r>
              <a:rPr lang="en-US" sz="2000" dirty="0"/>
              <a:t>Economic recession will affect every aspect of life. For job seekers and employees, the direct impact of the recession is the reduction of job positions, or even worse, layoffs from the company. </a:t>
            </a:r>
          </a:p>
          <a:p>
            <a:endParaRPr lang="en-US" sz="2000" dirty="0"/>
          </a:p>
          <a:p>
            <a:r>
              <a:rPr lang="en-US" sz="2000" dirty="0"/>
              <a:t>Two economic recessions:</a:t>
            </a:r>
          </a:p>
          <a:p>
            <a:pPr marL="0" indent="0">
              <a:buNone/>
            </a:pPr>
            <a:r>
              <a:rPr lang="en-US" sz="2000" dirty="0"/>
              <a:t>     2001 Q1 to 2001 Q3</a:t>
            </a:r>
          </a:p>
          <a:p>
            <a:pPr marL="0" indent="0">
              <a:buNone/>
            </a:pPr>
            <a:r>
              <a:rPr lang="en-US" sz="2000" dirty="0"/>
              <a:t>     2008 Q1 to 2009 Q2</a:t>
            </a:r>
          </a:p>
          <a:p>
            <a:pPr marL="0" indent="0">
              <a:buNone/>
            </a:pPr>
            <a:r>
              <a:rPr lang="en-US" sz="2000" dirty="0"/>
              <a:t>     </a:t>
            </a:r>
          </a:p>
          <a:p>
            <a:r>
              <a:rPr lang="en-US" altLang="zh-CN" sz="2000" dirty="0"/>
              <a:t>The third recession being compared</a:t>
            </a:r>
            <a:endParaRPr lang="en-US" sz="2000" dirty="0"/>
          </a:p>
          <a:p>
            <a:pPr marL="0" indent="0">
              <a:buNone/>
            </a:pPr>
            <a:r>
              <a:rPr lang="en-US" altLang="zh-CN" sz="2000" dirty="0"/>
              <a:t>     2020 Q2 to 2020 Q3</a:t>
            </a:r>
          </a:p>
        </p:txBody>
      </p:sp>
    </p:spTree>
    <p:extLst>
      <p:ext uri="{BB962C8B-B14F-4D97-AF65-F5344CB8AC3E}">
        <p14:creationId xmlns:p14="http://schemas.microsoft.com/office/powerpoint/2010/main" val="25811592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a:extLst>
              <a:ext uri="{FF2B5EF4-FFF2-40B4-BE49-F238E27FC236}">
                <a16:creationId xmlns:a16="http://schemas.microsoft.com/office/drawing/2014/main" id="{6FA2A185-699F-054B-82DB-0F8328E5BB08}"/>
              </a:ext>
            </a:extLst>
          </p:cNvPr>
          <p:cNvSpPr>
            <a:spLocks noGrp="1"/>
          </p:cNvSpPr>
          <p:nvPr>
            <p:ph type="ctrTitle"/>
          </p:nvPr>
        </p:nvSpPr>
        <p:spPr>
          <a:xfrm>
            <a:off x="157045" y="169332"/>
            <a:ext cx="6537265" cy="3044399"/>
          </a:xfrm>
        </p:spPr>
        <p:txBody>
          <a:bodyPr/>
          <a:lstStyle/>
          <a:p>
            <a:r>
              <a:rPr lang="en-US" altLang="zh-CN" dirty="0"/>
              <a:t>Paper Introduction</a:t>
            </a:r>
            <a:endParaRPr lang="zh-CN" altLang="en-US" dirty="0"/>
          </a:p>
        </p:txBody>
      </p:sp>
      <p:sp>
        <p:nvSpPr>
          <p:cNvPr id="13" name="Content Placeholder 12">
            <a:extLst>
              <a:ext uri="{FF2B5EF4-FFF2-40B4-BE49-F238E27FC236}">
                <a16:creationId xmlns:a16="http://schemas.microsoft.com/office/drawing/2014/main" id="{B3B7D2F0-D16B-4916-87C1-9B29D9E765CF}"/>
              </a:ext>
            </a:extLst>
          </p:cNvPr>
          <p:cNvSpPr>
            <a:spLocks noGrp="1"/>
          </p:cNvSpPr>
          <p:nvPr>
            <p:ph sz="half" idx="15"/>
          </p:nvPr>
        </p:nvSpPr>
        <p:spPr>
          <a:xfrm>
            <a:off x="644978" y="1388533"/>
            <a:ext cx="11163200" cy="4346223"/>
          </a:xfrm>
        </p:spPr>
        <p:txBody>
          <a:bodyPr/>
          <a:lstStyle/>
          <a:p>
            <a:r>
              <a:rPr lang="en-US" altLang="zh-CN" sz="2000" b="1" i="1" dirty="0"/>
              <a:t>Job Creation by Small and Large Firms over the Business Cycle </a:t>
            </a:r>
            <a:r>
              <a:rPr lang="en-US" altLang="zh-CN" sz="2000" dirty="0"/>
              <a:t>(by Murat </a:t>
            </a:r>
            <a:r>
              <a:rPr lang="en-US" altLang="zh-CN" sz="2000" dirty="0" err="1"/>
              <a:t>Tasci</a:t>
            </a:r>
            <a:r>
              <a:rPr lang="en-US" altLang="zh-CN" sz="2000" dirty="0"/>
              <a:t> &amp; Emily </a:t>
            </a:r>
            <a:r>
              <a:rPr lang="en-US" altLang="zh-CN" sz="2000" dirty="0" err="1"/>
              <a:t>Burgen</a:t>
            </a:r>
            <a:r>
              <a:rPr lang="en-US" altLang="zh-CN" sz="2000" dirty="0"/>
              <a:t>) </a:t>
            </a:r>
          </a:p>
          <a:p>
            <a:pPr marL="0" indent="0">
              <a:buNone/>
            </a:pPr>
            <a:endParaRPr lang="en-US" altLang="zh-CN" sz="2000" dirty="0"/>
          </a:p>
          <a:p>
            <a:r>
              <a:rPr lang="en-US" altLang="zh-CN" sz="2000" b="1" dirty="0"/>
              <a:t>Publication time: </a:t>
            </a:r>
            <a:r>
              <a:rPr lang="en-US" altLang="zh-CN" sz="2000" dirty="0"/>
              <a:t>February 6, 2012</a:t>
            </a:r>
          </a:p>
          <a:p>
            <a:endParaRPr lang="en-US" altLang="zh-CN" sz="2000" dirty="0"/>
          </a:p>
          <a:p>
            <a:r>
              <a:rPr lang="en-US" sz="2000" b="1" dirty="0"/>
              <a:t>Data source: </a:t>
            </a:r>
            <a:r>
              <a:rPr lang="en-US" sz="2000" dirty="0"/>
              <a:t>Bureau of Labor Statistics</a:t>
            </a:r>
          </a:p>
          <a:p>
            <a:pPr marL="0" indent="0">
              <a:buNone/>
            </a:pPr>
            <a:r>
              <a:rPr lang="en-US" sz="2000" dirty="0"/>
              <a:t>	            Job Openings and Labor Turnover Survey</a:t>
            </a:r>
          </a:p>
          <a:p>
            <a:pPr marL="0" indent="0">
              <a:buNone/>
            </a:pPr>
            <a:endParaRPr lang="en-US" sz="2000" dirty="0"/>
          </a:p>
          <a:p>
            <a:r>
              <a:rPr lang="en-US" altLang="zh-CN" sz="2000" b="1" dirty="0"/>
              <a:t>Bar chart: </a:t>
            </a:r>
            <a:r>
              <a:rPr lang="en-US" altLang="zh-CN" sz="2000" dirty="0">
                <a:solidFill>
                  <a:prstClr val="black">
                    <a:lumMod val="75000"/>
                    <a:lumOff val="25000"/>
                  </a:prstClr>
                </a:solidFill>
              </a:rPr>
              <a:t>payroll employment quarterly change </a:t>
            </a:r>
          </a:p>
          <a:p>
            <a:r>
              <a:rPr lang="en-US" altLang="zh-CN" sz="2000" b="1" dirty="0"/>
              <a:t>Line charts: </a:t>
            </a:r>
            <a:r>
              <a:rPr lang="en-US" altLang="zh-CN" sz="2000" dirty="0">
                <a:solidFill>
                  <a:prstClr val="black">
                    <a:lumMod val="75000"/>
                    <a:lumOff val="25000"/>
                  </a:prstClr>
                </a:solidFill>
              </a:rPr>
              <a:t>net job creation, gross job gains, gross job losses, contribution to job gains relative to job losses </a:t>
            </a:r>
          </a:p>
          <a:p>
            <a:pPr marL="1076325" lvl="4" indent="0">
              <a:buNone/>
            </a:pPr>
            <a:r>
              <a:rPr lang="en-US" altLang="zh-CN" sz="2000" dirty="0">
                <a:solidFill>
                  <a:prstClr val="black">
                    <a:lumMod val="75000"/>
                    <a:lumOff val="25000"/>
                  </a:prstClr>
                </a:solidFill>
              </a:rPr>
              <a:t>       contributions to job openings </a:t>
            </a:r>
          </a:p>
        </p:txBody>
      </p:sp>
    </p:spTree>
    <p:extLst>
      <p:ext uri="{BB962C8B-B14F-4D97-AF65-F5344CB8AC3E}">
        <p14:creationId xmlns:p14="http://schemas.microsoft.com/office/powerpoint/2010/main" val="13297466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descr="&#10;">
            <a:extLst>
              <a:ext uri="{FF2B5EF4-FFF2-40B4-BE49-F238E27FC236}">
                <a16:creationId xmlns:a16="http://schemas.microsoft.com/office/drawing/2014/main" id="{9B98988A-937E-5942-8686-38B09921B8A4}"/>
              </a:ext>
            </a:extLst>
          </p:cNvPr>
          <p:cNvPicPr>
            <a:picLocks noChangeAspect="1"/>
          </p:cNvPicPr>
          <p:nvPr/>
        </p:nvPicPr>
        <p:blipFill>
          <a:blip r:embed="rId2"/>
          <a:stretch>
            <a:fillRect/>
          </a:stretch>
        </p:blipFill>
        <p:spPr>
          <a:xfrm>
            <a:off x="1066800" y="165100"/>
            <a:ext cx="10058400" cy="5983817"/>
          </a:xfrm>
          <a:prstGeom prst="rect">
            <a:avLst/>
          </a:prstGeom>
        </p:spPr>
      </p:pic>
      <p:sp>
        <p:nvSpPr>
          <p:cNvPr id="3" name="Title 2">
            <a:extLst>
              <a:ext uri="{FF2B5EF4-FFF2-40B4-BE49-F238E27FC236}">
                <a16:creationId xmlns:a16="http://schemas.microsoft.com/office/drawing/2014/main" id="{200B3D2B-613A-41BE-987D-E6A1324B456D}"/>
              </a:ext>
            </a:extLst>
          </p:cNvPr>
          <p:cNvSpPr>
            <a:spLocks noGrp="1"/>
          </p:cNvSpPr>
          <p:nvPr>
            <p:ph type="ctrTitle"/>
          </p:nvPr>
        </p:nvSpPr>
        <p:spPr/>
        <p:txBody>
          <a:bodyPr/>
          <a:lstStyle/>
          <a:p>
            <a:r>
              <a:rPr lang="en-US" altLang="zh-CN" dirty="0"/>
              <a:t>Paper Identification</a:t>
            </a:r>
            <a:endParaRPr lang="en-US" dirty="0"/>
          </a:p>
        </p:txBody>
      </p:sp>
      <p:sp>
        <p:nvSpPr>
          <p:cNvPr id="8" name="副标题 7">
            <a:extLst>
              <a:ext uri="{FF2B5EF4-FFF2-40B4-BE49-F238E27FC236}">
                <a16:creationId xmlns:a16="http://schemas.microsoft.com/office/drawing/2014/main" id="{01FB4BCF-E46F-1644-AF92-3F69C7BD9340}"/>
              </a:ext>
            </a:extLst>
          </p:cNvPr>
          <p:cNvSpPr>
            <a:spLocks noGrp="1"/>
          </p:cNvSpPr>
          <p:nvPr>
            <p:ph type="subTitle" idx="1"/>
          </p:nvPr>
        </p:nvSpPr>
        <p:spPr/>
        <p:txBody>
          <a:bodyPr/>
          <a:lstStyle/>
          <a:p>
            <a:r>
              <a:rPr lang="en-US" altLang="zh-CN" dirty="0"/>
              <a:t>Type One</a:t>
            </a:r>
            <a:endParaRPr lang="zh-CN" altLang="en-US" dirty="0"/>
          </a:p>
        </p:txBody>
      </p:sp>
    </p:spTree>
    <p:extLst>
      <p:ext uri="{BB962C8B-B14F-4D97-AF65-F5344CB8AC3E}">
        <p14:creationId xmlns:p14="http://schemas.microsoft.com/office/powerpoint/2010/main" val="40916746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04E83-A4F0-49C5-BB01-F5773509A2B3}"/>
              </a:ext>
            </a:extLst>
          </p:cNvPr>
          <p:cNvSpPr>
            <a:spLocks noGrp="1"/>
          </p:cNvSpPr>
          <p:nvPr>
            <p:ph type="title"/>
          </p:nvPr>
        </p:nvSpPr>
        <p:spPr>
          <a:xfrm>
            <a:off x="432000" y="432000"/>
            <a:ext cx="11340000" cy="432000"/>
          </a:xfrm>
        </p:spPr>
        <p:txBody>
          <a:bodyPr/>
          <a:lstStyle/>
          <a:p>
            <a:r>
              <a:rPr lang="en-US" altLang="zh-CN" dirty="0"/>
              <a:t>Paper Identification</a:t>
            </a:r>
          </a:p>
        </p:txBody>
      </p:sp>
      <p:pic>
        <p:nvPicPr>
          <p:cNvPr id="19" name="图片 18">
            <a:extLst>
              <a:ext uri="{FF2B5EF4-FFF2-40B4-BE49-F238E27FC236}">
                <a16:creationId xmlns:a16="http://schemas.microsoft.com/office/drawing/2014/main" id="{D0F729F6-F437-054B-B857-8ED8736AC970}"/>
              </a:ext>
            </a:extLst>
          </p:cNvPr>
          <p:cNvPicPr>
            <a:picLocks noChangeAspect="1"/>
          </p:cNvPicPr>
          <p:nvPr/>
        </p:nvPicPr>
        <p:blipFill>
          <a:blip r:embed="rId2"/>
          <a:stretch>
            <a:fillRect/>
          </a:stretch>
        </p:blipFill>
        <p:spPr>
          <a:xfrm>
            <a:off x="198262" y="1201407"/>
            <a:ext cx="5804374" cy="4561417"/>
          </a:xfrm>
          <a:prstGeom prst="rect">
            <a:avLst/>
          </a:prstGeom>
        </p:spPr>
      </p:pic>
      <p:pic>
        <p:nvPicPr>
          <p:cNvPr id="22" name="图片 21">
            <a:extLst>
              <a:ext uri="{FF2B5EF4-FFF2-40B4-BE49-F238E27FC236}">
                <a16:creationId xmlns:a16="http://schemas.microsoft.com/office/drawing/2014/main" id="{1B78D5B8-F4EF-B24B-9405-8A47C424EBBC}"/>
              </a:ext>
            </a:extLst>
          </p:cNvPr>
          <p:cNvPicPr>
            <a:picLocks noChangeAspect="1"/>
          </p:cNvPicPr>
          <p:nvPr/>
        </p:nvPicPr>
        <p:blipFill>
          <a:blip r:embed="rId3"/>
          <a:stretch>
            <a:fillRect/>
          </a:stretch>
        </p:blipFill>
        <p:spPr>
          <a:xfrm>
            <a:off x="5819583" y="1201407"/>
            <a:ext cx="6174155" cy="4750860"/>
          </a:xfrm>
          <a:prstGeom prst="rect">
            <a:avLst/>
          </a:prstGeom>
        </p:spPr>
      </p:pic>
    </p:spTree>
    <p:extLst>
      <p:ext uri="{BB962C8B-B14F-4D97-AF65-F5344CB8AC3E}">
        <p14:creationId xmlns:p14="http://schemas.microsoft.com/office/powerpoint/2010/main" val="31888378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04E83-A4F0-49C5-BB01-F5773509A2B3}"/>
              </a:ext>
            </a:extLst>
          </p:cNvPr>
          <p:cNvSpPr>
            <a:spLocks noGrp="1"/>
          </p:cNvSpPr>
          <p:nvPr>
            <p:ph type="title"/>
          </p:nvPr>
        </p:nvSpPr>
        <p:spPr>
          <a:xfrm>
            <a:off x="432000" y="432000"/>
            <a:ext cx="11340000" cy="432000"/>
          </a:xfrm>
        </p:spPr>
        <p:txBody>
          <a:bodyPr/>
          <a:lstStyle/>
          <a:p>
            <a:r>
              <a:rPr lang="en-US" altLang="zh-CN" dirty="0"/>
              <a:t>Paper Identification</a:t>
            </a:r>
          </a:p>
        </p:txBody>
      </p:sp>
      <p:pic>
        <p:nvPicPr>
          <p:cNvPr id="3" name="图片 2">
            <a:extLst>
              <a:ext uri="{FF2B5EF4-FFF2-40B4-BE49-F238E27FC236}">
                <a16:creationId xmlns:a16="http://schemas.microsoft.com/office/drawing/2014/main" id="{0109F4E6-343D-344E-B8F2-199F937EC7EE}"/>
              </a:ext>
            </a:extLst>
          </p:cNvPr>
          <p:cNvPicPr>
            <a:picLocks noChangeAspect="1"/>
          </p:cNvPicPr>
          <p:nvPr/>
        </p:nvPicPr>
        <p:blipFill>
          <a:blip r:embed="rId2"/>
          <a:stretch>
            <a:fillRect/>
          </a:stretch>
        </p:blipFill>
        <p:spPr>
          <a:xfrm>
            <a:off x="134761" y="1447200"/>
            <a:ext cx="4811962" cy="3697111"/>
          </a:xfrm>
          <a:prstGeom prst="rect">
            <a:avLst/>
          </a:prstGeom>
        </p:spPr>
      </p:pic>
      <p:pic>
        <p:nvPicPr>
          <p:cNvPr id="4" name="图片 3">
            <a:extLst>
              <a:ext uri="{FF2B5EF4-FFF2-40B4-BE49-F238E27FC236}">
                <a16:creationId xmlns:a16="http://schemas.microsoft.com/office/drawing/2014/main" id="{565EEC44-DE39-2D40-88C0-2497CDC4E928}"/>
              </a:ext>
            </a:extLst>
          </p:cNvPr>
          <p:cNvPicPr>
            <a:picLocks noChangeAspect="1"/>
          </p:cNvPicPr>
          <p:nvPr/>
        </p:nvPicPr>
        <p:blipFill>
          <a:blip r:embed="rId3"/>
          <a:stretch>
            <a:fillRect/>
          </a:stretch>
        </p:blipFill>
        <p:spPr>
          <a:xfrm>
            <a:off x="4794852" y="1447200"/>
            <a:ext cx="7262387" cy="4772178"/>
          </a:xfrm>
          <a:prstGeom prst="rect">
            <a:avLst/>
          </a:prstGeom>
        </p:spPr>
      </p:pic>
    </p:spTree>
    <p:extLst>
      <p:ext uri="{BB962C8B-B14F-4D97-AF65-F5344CB8AC3E}">
        <p14:creationId xmlns:p14="http://schemas.microsoft.com/office/powerpoint/2010/main" val="27622863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04E83-A4F0-49C5-BB01-F5773509A2B3}"/>
              </a:ext>
            </a:extLst>
          </p:cNvPr>
          <p:cNvSpPr>
            <a:spLocks noGrp="1"/>
          </p:cNvSpPr>
          <p:nvPr>
            <p:ph type="title"/>
          </p:nvPr>
        </p:nvSpPr>
        <p:spPr>
          <a:xfrm>
            <a:off x="432000" y="432000"/>
            <a:ext cx="11340000" cy="432000"/>
          </a:xfrm>
        </p:spPr>
        <p:txBody>
          <a:bodyPr/>
          <a:lstStyle/>
          <a:p>
            <a:r>
              <a:rPr lang="en-US" altLang="zh-CN" dirty="0"/>
              <a:t>Paper Identification</a:t>
            </a:r>
          </a:p>
        </p:txBody>
      </p:sp>
      <p:pic>
        <p:nvPicPr>
          <p:cNvPr id="3" name="图片 2">
            <a:extLst>
              <a:ext uri="{FF2B5EF4-FFF2-40B4-BE49-F238E27FC236}">
                <a16:creationId xmlns:a16="http://schemas.microsoft.com/office/drawing/2014/main" id="{DD1F23A0-72B0-5045-A912-9C1FDD00321B}"/>
              </a:ext>
            </a:extLst>
          </p:cNvPr>
          <p:cNvPicPr>
            <a:picLocks noChangeAspect="1"/>
          </p:cNvPicPr>
          <p:nvPr/>
        </p:nvPicPr>
        <p:blipFill>
          <a:blip r:embed="rId2"/>
          <a:stretch>
            <a:fillRect/>
          </a:stretch>
        </p:blipFill>
        <p:spPr>
          <a:xfrm>
            <a:off x="107950" y="1346200"/>
            <a:ext cx="4723695" cy="3623657"/>
          </a:xfrm>
          <a:prstGeom prst="rect">
            <a:avLst/>
          </a:prstGeom>
        </p:spPr>
      </p:pic>
      <p:pic>
        <p:nvPicPr>
          <p:cNvPr id="4" name="图片 3">
            <a:extLst>
              <a:ext uri="{FF2B5EF4-FFF2-40B4-BE49-F238E27FC236}">
                <a16:creationId xmlns:a16="http://schemas.microsoft.com/office/drawing/2014/main" id="{60EF179B-C392-0549-B797-4A447668417E}"/>
              </a:ext>
            </a:extLst>
          </p:cNvPr>
          <p:cNvPicPr>
            <a:picLocks noChangeAspect="1"/>
          </p:cNvPicPr>
          <p:nvPr/>
        </p:nvPicPr>
        <p:blipFill>
          <a:blip r:embed="rId3"/>
          <a:stretch>
            <a:fillRect/>
          </a:stretch>
        </p:blipFill>
        <p:spPr>
          <a:xfrm>
            <a:off x="4650086" y="1346200"/>
            <a:ext cx="7433964" cy="4829877"/>
          </a:xfrm>
          <a:prstGeom prst="rect">
            <a:avLst/>
          </a:prstGeom>
        </p:spPr>
      </p:pic>
    </p:spTree>
    <p:extLst>
      <p:ext uri="{BB962C8B-B14F-4D97-AF65-F5344CB8AC3E}">
        <p14:creationId xmlns:p14="http://schemas.microsoft.com/office/powerpoint/2010/main" val="25940266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04E83-A4F0-49C5-BB01-F5773509A2B3}"/>
              </a:ext>
            </a:extLst>
          </p:cNvPr>
          <p:cNvSpPr>
            <a:spLocks noGrp="1"/>
          </p:cNvSpPr>
          <p:nvPr>
            <p:ph type="title"/>
          </p:nvPr>
        </p:nvSpPr>
        <p:spPr>
          <a:xfrm>
            <a:off x="432000" y="432000"/>
            <a:ext cx="11340000" cy="432000"/>
          </a:xfrm>
        </p:spPr>
        <p:txBody>
          <a:bodyPr/>
          <a:lstStyle/>
          <a:p>
            <a:r>
              <a:rPr lang="en-US" altLang="zh-CN" dirty="0"/>
              <a:t>Paper Identification</a:t>
            </a:r>
          </a:p>
        </p:txBody>
      </p:sp>
      <p:pic>
        <p:nvPicPr>
          <p:cNvPr id="3" name="图片 2">
            <a:extLst>
              <a:ext uri="{FF2B5EF4-FFF2-40B4-BE49-F238E27FC236}">
                <a16:creationId xmlns:a16="http://schemas.microsoft.com/office/drawing/2014/main" id="{AD0E02E1-F510-9D4A-970C-3E14E5BBC532}"/>
              </a:ext>
            </a:extLst>
          </p:cNvPr>
          <p:cNvPicPr>
            <a:picLocks noChangeAspect="1"/>
          </p:cNvPicPr>
          <p:nvPr/>
        </p:nvPicPr>
        <p:blipFill>
          <a:blip r:embed="rId2"/>
          <a:stretch>
            <a:fillRect/>
          </a:stretch>
        </p:blipFill>
        <p:spPr>
          <a:xfrm>
            <a:off x="128874" y="1386739"/>
            <a:ext cx="4645135" cy="3633324"/>
          </a:xfrm>
          <a:prstGeom prst="rect">
            <a:avLst/>
          </a:prstGeom>
        </p:spPr>
      </p:pic>
      <p:pic>
        <p:nvPicPr>
          <p:cNvPr id="4" name="图片 3">
            <a:extLst>
              <a:ext uri="{FF2B5EF4-FFF2-40B4-BE49-F238E27FC236}">
                <a16:creationId xmlns:a16="http://schemas.microsoft.com/office/drawing/2014/main" id="{4487CD29-1F1F-204F-A832-5C4F713C17C7}"/>
              </a:ext>
            </a:extLst>
          </p:cNvPr>
          <p:cNvPicPr>
            <a:picLocks noChangeAspect="1"/>
          </p:cNvPicPr>
          <p:nvPr/>
        </p:nvPicPr>
        <p:blipFill>
          <a:blip r:embed="rId3"/>
          <a:stretch>
            <a:fillRect/>
          </a:stretch>
        </p:blipFill>
        <p:spPr>
          <a:xfrm>
            <a:off x="4634473" y="1386739"/>
            <a:ext cx="7428653" cy="4805216"/>
          </a:xfrm>
          <a:prstGeom prst="rect">
            <a:avLst/>
          </a:prstGeom>
        </p:spPr>
      </p:pic>
    </p:spTree>
    <p:extLst>
      <p:ext uri="{BB962C8B-B14F-4D97-AF65-F5344CB8AC3E}">
        <p14:creationId xmlns:p14="http://schemas.microsoft.com/office/powerpoint/2010/main" val="21448878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04E83-A4F0-49C5-BB01-F5773509A2B3}"/>
              </a:ext>
            </a:extLst>
          </p:cNvPr>
          <p:cNvSpPr>
            <a:spLocks noGrp="1"/>
          </p:cNvSpPr>
          <p:nvPr>
            <p:ph type="title"/>
          </p:nvPr>
        </p:nvSpPr>
        <p:spPr>
          <a:xfrm>
            <a:off x="432000" y="432000"/>
            <a:ext cx="11340000" cy="432000"/>
          </a:xfrm>
        </p:spPr>
        <p:txBody>
          <a:bodyPr/>
          <a:lstStyle/>
          <a:p>
            <a:r>
              <a:rPr lang="en-US" altLang="zh-CN" dirty="0"/>
              <a:t>Paper Identification</a:t>
            </a:r>
          </a:p>
        </p:txBody>
      </p:sp>
      <p:pic>
        <p:nvPicPr>
          <p:cNvPr id="3" name="图片 2">
            <a:extLst>
              <a:ext uri="{FF2B5EF4-FFF2-40B4-BE49-F238E27FC236}">
                <a16:creationId xmlns:a16="http://schemas.microsoft.com/office/drawing/2014/main" id="{C7BAEDAD-DD2D-854A-8EE4-B1B46CEAD88C}"/>
              </a:ext>
            </a:extLst>
          </p:cNvPr>
          <p:cNvPicPr>
            <a:picLocks noChangeAspect="1"/>
          </p:cNvPicPr>
          <p:nvPr/>
        </p:nvPicPr>
        <p:blipFill>
          <a:blip r:embed="rId2"/>
          <a:stretch>
            <a:fillRect/>
          </a:stretch>
        </p:blipFill>
        <p:spPr>
          <a:xfrm>
            <a:off x="229306" y="1298220"/>
            <a:ext cx="4466872" cy="4026880"/>
          </a:xfrm>
          <a:prstGeom prst="rect">
            <a:avLst/>
          </a:prstGeom>
        </p:spPr>
      </p:pic>
      <p:pic>
        <p:nvPicPr>
          <p:cNvPr id="4" name="图片 3">
            <a:extLst>
              <a:ext uri="{FF2B5EF4-FFF2-40B4-BE49-F238E27FC236}">
                <a16:creationId xmlns:a16="http://schemas.microsoft.com/office/drawing/2014/main" id="{91214BA5-8588-D841-88AC-B3958D244507}"/>
              </a:ext>
            </a:extLst>
          </p:cNvPr>
          <p:cNvPicPr>
            <a:picLocks noChangeAspect="1"/>
          </p:cNvPicPr>
          <p:nvPr/>
        </p:nvPicPr>
        <p:blipFill>
          <a:blip r:embed="rId3"/>
          <a:stretch>
            <a:fillRect/>
          </a:stretch>
        </p:blipFill>
        <p:spPr>
          <a:xfrm>
            <a:off x="4573055" y="1298220"/>
            <a:ext cx="7539287" cy="4953611"/>
          </a:xfrm>
          <a:prstGeom prst="rect">
            <a:avLst/>
          </a:prstGeom>
        </p:spPr>
      </p:pic>
    </p:spTree>
    <p:extLst>
      <p:ext uri="{BB962C8B-B14F-4D97-AF65-F5344CB8AC3E}">
        <p14:creationId xmlns:p14="http://schemas.microsoft.com/office/powerpoint/2010/main" val="1981616753"/>
      </p:ext>
    </p:extLst>
  </p:cSld>
  <p:clrMapOvr>
    <a:masterClrMapping/>
  </p:clrMapOvr>
</p:sld>
</file>

<file path=ppt/theme/theme1.xml><?xml version="1.0" encoding="utf-8"?>
<a:theme xmlns:a="http://schemas.openxmlformats.org/drawingml/2006/main" name="Office 主题​​">
  <a:themeElements>
    <a:clrScheme name="Custom 131">
      <a:dk1>
        <a:sysClr val="windowText" lastClr="000000"/>
      </a:dk1>
      <a:lt1>
        <a:srgbClr val="FFFFFF"/>
      </a:lt1>
      <a:dk2>
        <a:srgbClr val="3F3F3F"/>
      </a:dk2>
      <a:lt2>
        <a:srgbClr val="F2F2F2"/>
      </a:lt2>
      <a:accent1>
        <a:srgbClr val="056AFF"/>
      </a:accent1>
      <a:accent2>
        <a:srgbClr val="FF391E"/>
      </a:accent2>
      <a:accent3>
        <a:srgbClr val="A1CC18"/>
      </a:accent3>
      <a:accent4>
        <a:srgbClr val="FFC000"/>
      </a:accent4>
      <a:accent5>
        <a:srgbClr val="1554B2"/>
      </a:accent5>
      <a:accent6>
        <a:srgbClr val="8BB20C"/>
      </a:accent6>
      <a:hlink>
        <a:srgbClr val="056AFF"/>
      </a:hlink>
      <a:folHlink>
        <a:srgbClr val="056AFF"/>
      </a:folHlink>
    </a:clrScheme>
    <a:fontScheme name="Custom 150">
      <a:majorFont>
        <a:latin typeface="Rockwell"/>
        <a:ea typeface=""/>
        <a:cs typeface=""/>
      </a:majorFont>
      <a:minorFont>
        <a:latin typeface="Calibr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a:gsLst>
            <a:gs pos="46000">
              <a:schemeClr val="bg1">
                <a:alpha val="90000"/>
              </a:schemeClr>
            </a:gs>
            <a:gs pos="0">
              <a:schemeClr val="accent1">
                <a:lumMod val="20000"/>
                <a:lumOff val="80000"/>
                <a:alpha val="50000"/>
              </a:schemeClr>
            </a:gs>
            <a:gs pos="80000">
              <a:schemeClr val="bg1">
                <a:lumMod val="95000"/>
              </a:schemeClr>
            </a:gs>
          </a:gsLst>
          <a:lin ang="3600000" scaled="0"/>
        </a:gradFill>
      </a:spPr>
      <a:bodyPr rot="0" spcFirstLastPara="0" vertOverflow="overflow" horzOverflow="overflow" vert="horz" wrap="square" lIns="72000" tIns="0" rIns="180000" bIns="180000" numCol="1" spcCol="0" rtlCol="0" fromWordArt="0" anchor="b" anchorCtr="0" forceAA="0" compatLnSpc="1">
        <a:prstTxWarp prst="textNoShape">
          <a:avLst/>
        </a:prstTxWarp>
        <a:noAutofit/>
      </a:bodyPr>
      <a:lstStyle>
        <a:defPPr algn="r">
          <a:lnSpc>
            <a:spcPts val="4700"/>
          </a:lnSpc>
          <a:spcBef>
            <a:spcPct val="0"/>
          </a:spcBef>
          <a:defRPr sz="4500">
            <a:solidFill>
              <a:schemeClr val="tx1"/>
            </a:solidFill>
            <a:latin typeface="Rockwell" panose="02060603020205020403" pitchFamily="18" charset="0"/>
            <a:ea typeface="+mj-ea"/>
            <a:cs typeface="+mj-cs"/>
          </a:defRPr>
        </a:defPPr>
      </a:lstStyle>
    </a:spDef>
  </a:objectDefaults>
  <a:extraClrSchemeLst/>
  <a:extLst>
    <a:ext uri="{05A4C25C-085E-4340-85A3-A5531E510DB2}">
      <thm15:themeFamily xmlns:thm15="http://schemas.microsoft.com/office/thememl/2012/main" name="TF44613219" id="{76CE8EB5-0C57-445C-B01F-9FF52F8BA9BC}" vid="{B6DAA224-DD69-4568-B57B-48E7A9C5BE1B}"/>
    </a:ext>
  </a:extLst>
</a:theme>
</file>

<file path=ppt/theme/theme2.xml><?xml version="1.0" encoding="utf-8"?>
<a:theme xmlns:a="http://schemas.openxmlformats.org/drawingml/2006/main" name="1_OfficePLUS">
  <a:themeElements>
    <a:clrScheme name="沉稳红模板配色">
      <a:dk1>
        <a:sysClr val="windowText" lastClr="000000"/>
      </a:dk1>
      <a:lt1>
        <a:sysClr val="window" lastClr="FFFFFF"/>
      </a:lt1>
      <a:dk2>
        <a:srgbClr val="696464"/>
      </a:dk2>
      <a:lt2>
        <a:srgbClr val="E9E5DC"/>
      </a:lt2>
      <a:accent1>
        <a:srgbClr val="C00000"/>
      </a:accent1>
      <a:accent2>
        <a:srgbClr val="9A0000"/>
      </a:accent2>
      <a:accent3>
        <a:srgbClr val="A28E6A"/>
      </a:accent3>
      <a:accent4>
        <a:srgbClr val="956251"/>
      </a:accent4>
      <a:accent5>
        <a:srgbClr val="918485"/>
      </a:accent5>
      <a:accent6>
        <a:srgbClr val="855D5D"/>
      </a:accent6>
      <a:hlink>
        <a:srgbClr val="CC9900"/>
      </a:hlink>
      <a:folHlink>
        <a:srgbClr val="96A9A9"/>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文档" ma:contentTypeID="0x0101004D520B0621022B4CA37193CEB4BD4006" ma:contentTypeVersion="13" ma:contentTypeDescription="新建文档。" ma:contentTypeScope="" ma:versionID="70bddc0927d8e252f617fb4201fa0890">
  <xsd:schema xmlns:xsd="http://www.w3.org/2001/XMLSchema" xmlns:xs="http://www.w3.org/2001/XMLSchema" xmlns:p="http://schemas.microsoft.com/office/2006/metadata/properties" xmlns:ns2="45e91f00-0250-4a60-970e-f6ee534b485a" xmlns:ns3="03902022-5f07-415b-99da-02f7a843c2d0" targetNamespace="http://schemas.microsoft.com/office/2006/metadata/properties" ma:root="true" ma:fieldsID="caccd20f85bbeebe29786e0e2215112a" ns2:_="" ns3:_="">
    <xsd:import namespace="45e91f00-0250-4a60-970e-f6ee534b485a"/>
    <xsd:import namespace="03902022-5f07-415b-99da-02f7a843c2d0"/>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element ref="ns3:MediaServiceMetadata" minOccurs="0"/>
                <xsd:element ref="ns3:MediaServiceFastMetadata" minOccurs="0"/>
                <xsd:element ref="ns3:MediaServiceDateTaken" minOccurs="0"/>
                <xsd:element ref="ns3:MediaServiceAutoTags" minOccurs="0"/>
                <xsd:element ref="ns3:MediaServiceOCR" minOccurs="0"/>
                <xsd:element ref="ns3:MediaServiceEventHashCode" minOccurs="0"/>
                <xsd:element ref="ns3:MediaServiceGenerationTime"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5e91f00-0250-4a60-970e-f6ee534b485a" elementFormDefault="qualified">
    <xsd:import namespace="http://schemas.microsoft.com/office/2006/documentManagement/types"/>
    <xsd:import namespace="http://schemas.microsoft.com/office/infopath/2007/PartnerControls"/>
    <xsd:element name="SharedWithUsers" ma:index="8" nillable="true" ma:displayName="共享对象:"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共享对象详细信息" ma:description="" ma:internalName="SharedWithDetails" ma:readOnly="true">
      <xsd:simpleType>
        <xsd:restriction base="dms:Note">
          <xsd:maxLength value="255"/>
        </xsd:restriction>
      </xsd:simpleType>
    </xsd:element>
    <xsd:element name="LastSharedByUser" ma:index="10" nillable="true" ma:displayName="上次共享用户" ma:description="" ma:internalName="LastSharedByUser" ma:readOnly="true">
      <xsd:simpleType>
        <xsd:restriction base="dms:Note">
          <xsd:maxLength value="255"/>
        </xsd:restriction>
      </xsd:simpleType>
    </xsd:element>
    <xsd:element name="LastSharedByTime" ma:index="11" nillable="true" ma:displayName="上次共享时间"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03902022-5f07-415b-99da-02f7a843c2d0" elementFormDefault="qualified">
    <xsd:import namespace="http://schemas.microsoft.com/office/2006/documentManagement/types"/>
    <xsd:import namespace="http://schemas.microsoft.com/office/infopath/2007/PartnerControls"/>
    <xsd:element name="MediaServiceMetadata" ma:index="12" nillable="true" ma:displayName="MediaServiceMetadata" ma:description="" ma:hidden="true" ma:internalName="MediaServiceMetadata" ma:readOnly="true">
      <xsd:simpleType>
        <xsd:restriction base="dms:Note"/>
      </xsd:simpleType>
    </xsd:element>
    <xsd:element name="MediaServiceFastMetadata" ma:index="13" nillable="true" ma:displayName="MediaServiceFastMetadata" ma:description="" ma:hidden="true" ma:internalName="MediaServiceFastMetadata" ma:readOnly="true">
      <xsd:simpleType>
        <xsd:restriction base="dms:Note"/>
      </xsd:simpleType>
    </xsd:element>
    <xsd:element name="MediaServiceDateTaken" ma:index="14" nillable="true" ma:displayName="MediaServiceDateTaken" ma:description="" ma:hidden="true" ma:internalName="MediaServiceDateTaken" ma:readOnly="true">
      <xsd:simpleType>
        <xsd:restriction base="dms:Text"/>
      </xsd:simpleType>
    </xsd:element>
    <xsd:element name="MediaServiceAutoTags" ma:index="15" nillable="true" ma:displayName="MediaServiceAutoTags" ma:description="" ma:internalName="MediaServiceAutoTags" ma:readOnly="true">
      <xsd:simpleType>
        <xsd:restriction base="dms:Text"/>
      </xsd:simpleType>
    </xsd:element>
    <xsd:element name="MediaServiceOCR" ma:index="16" nillable="true" ma:displayName="MediaServiceOCR" ma:description="" ma:internalName="MediaServiceOCR" ma:readOnly="true">
      <xsd:simpleType>
        <xsd:restriction base="dms:Note">
          <xsd:maxLength value="255"/>
        </xsd:restriction>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内容类型"/>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03902022-5f07-415b-99da-02f7a843c2d0" xsi:nil="true"/>
  </documentManagement>
</p:properties>
</file>

<file path=customXml/itemProps1.xml><?xml version="1.0" encoding="utf-8"?>
<ds:datastoreItem xmlns:ds="http://schemas.openxmlformats.org/officeDocument/2006/customXml" ds:itemID="{12D5DCC7-C0D2-407F-92A6-510D60B1D23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5e91f00-0250-4a60-970e-f6ee534b485a"/>
    <ds:schemaRef ds:uri="03902022-5f07-415b-99da-02f7a843c2d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D349276-D03C-4504-A5DA-3C2BED60D320}">
  <ds:schemaRefs>
    <ds:schemaRef ds:uri="http://schemas.microsoft.com/sharepoint/v3/contenttype/forms"/>
  </ds:schemaRefs>
</ds:datastoreItem>
</file>

<file path=customXml/itemProps3.xml><?xml version="1.0" encoding="utf-8"?>
<ds:datastoreItem xmlns:ds="http://schemas.openxmlformats.org/officeDocument/2006/customXml" ds:itemID="{04A1A72F-8D9B-43C2-9EF9-F1EF7B91BE5A}">
  <ds:schemaRefs>
    <ds:schemaRef ds:uri="http://schemas.openxmlformats.org/package/2006/metadata/core-properties"/>
    <ds:schemaRef ds:uri="16c05727-aa75-4e4a-9b5f-8a80a1165891"/>
    <ds:schemaRef ds:uri="http://purl.org/dc/dcmitype/"/>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purl.org/dc/terms/"/>
    <ds:schemaRef ds:uri="71af3243-3dd4-4a8d-8c0d-dd76da1f02a5"/>
    <ds:schemaRef ds:uri="http://www.w3.org/XML/1998/namespace"/>
    <ds:schemaRef ds:uri="03902022-5f07-415b-99da-02f7a843c2d0"/>
  </ds:schemaRefs>
</ds:datastoreItem>
</file>

<file path=docProps/app.xml><?xml version="1.0" encoding="utf-8"?>
<Properties xmlns="http://schemas.openxmlformats.org/officeDocument/2006/extended-properties" xmlns:vt="http://schemas.openxmlformats.org/officeDocument/2006/docPropsVTypes">
  <Template>TF44613219</Template>
  <TotalTime>0</TotalTime>
  <Words>394</Words>
  <Application>Microsoft Macintosh PowerPoint</Application>
  <PresentationFormat>宽屏</PresentationFormat>
  <Paragraphs>61</Paragraphs>
  <Slides>18</Slides>
  <Notes>0</Notes>
  <HiddenSlides>0</HiddenSlides>
  <MMClips>0</MMClips>
  <ScaleCrop>false</ScaleCrop>
  <HeadingPairs>
    <vt:vector size="6" baseType="variant">
      <vt:variant>
        <vt:lpstr>已用的字体</vt:lpstr>
      </vt:variant>
      <vt:variant>
        <vt:i4>7</vt:i4>
      </vt:variant>
      <vt:variant>
        <vt:lpstr>主题</vt:lpstr>
      </vt:variant>
      <vt:variant>
        <vt:i4>2</vt:i4>
      </vt:variant>
      <vt:variant>
        <vt:lpstr>幻灯片标题</vt:lpstr>
      </vt:variant>
      <vt:variant>
        <vt:i4>18</vt:i4>
      </vt:variant>
    </vt:vector>
  </HeadingPairs>
  <TitlesOfParts>
    <vt:vector size="27" baseType="lpstr">
      <vt:lpstr>Arial</vt:lpstr>
      <vt:lpstr>Calibri</vt:lpstr>
      <vt:lpstr>Calibri Light</vt:lpstr>
      <vt:lpstr>Century Gothic</vt:lpstr>
      <vt:lpstr>Rockwell</vt:lpstr>
      <vt:lpstr>Segoe UI Light</vt:lpstr>
      <vt:lpstr>Times New Roman</vt:lpstr>
      <vt:lpstr>Office 主题​​</vt:lpstr>
      <vt:lpstr>1_OfficePLUS</vt:lpstr>
      <vt:lpstr>Job Creation in the U.S. </vt:lpstr>
      <vt:lpstr>Background</vt:lpstr>
      <vt:lpstr>Paper Introduction</vt:lpstr>
      <vt:lpstr>Paper Identification</vt:lpstr>
      <vt:lpstr>Paper Identification</vt:lpstr>
      <vt:lpstr>Paper Identification</vt:lpstr>
      <vt:lpstr>Paper Identification</vt:lpstr>
      <vt:lpstr>Paper Identification</vt:lpstr>
      <vt:lpstr>Paper Identification</vt:lpstr>
      <vt:lpstr>Paper Identification</vt:lpstr>
      <vt:lpstr>Paper Identification</vt:lpstr>
      <vt:lpstr>Data Analysis Expansion</vt:lpstr>
      <vt:lpstr>Hypotheses</vt:lpstr>
      <vt:lpstr>Hypothesis 1</vt:lpstr>
      <vt:lpstr>Hypothesis 2</vt:lpstr>
      <vt:lpstr>Hypothesis 3</vt:lpstr>
      <vt:lpstr>Conclusions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2019-08-23T06:07:12Z</dcterms:created>
  <dcterms:modified xsi:type="dcterms:W3CDTF">2021-12-03T04:09:04Z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0x0101004D520B0621022B4CA37193CEB4BD4006</vt:lpwstr>
  </property>
  <property fmtid="{D5CDD505-2E9C-101B-9397-08002B2CF9AE}" pid="3" name="MSIP_Label_f42aa342-8706-4288-bd11-ebb85995028c_Enabled">
    <vt:lpwstr>True</vt:lpwstr>
  </property>
  <property fmtid="{D5CDD505-2E9C-101B-9397-08002B2CF9AE}" pid="4" name="MSIP_Label_f42aa342-8706-4288-bd11-ebb85995028c_SiteId">
    <vt:lpwstr>72f988bf-86f1-41af-91ab-2d7cd011db47</vt:lpwstr>
  </property>
  <property fmtid="{D5CDD505-2E9C-101B-9397-08002B2CF9AE}" pid="5" name="MSIP_Label_f42aa342-8706-4288-bd11-ebb85995028c_Owner">
    <vt:lpwstr>t-weiszh@microsoft.com</vt:lpwstr>
  </property>
  <property fmtid="{D5CDD505-2E9C-101B-9397-08002B2CF9AE}" pid="6" name="MSIP_Label_f42aa342-8706-4288-bd11-ebb85995028c_SetDate">
    <vt:lpwstr>2019-08-23T06:16:26.3819346Z</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ActionId">
    <vt:lpwstr>9d35acc3-c8ea-4c3f-9f72-f8e82841fab0</vt:lpwstr>
  </property>
  <property fmtid="{D5CDD505-2E9C-101B-9397-08002B2CF9AE}" pid="10" name="MSIP_Label_f42aa342-8706-4288-bd11-ebb85995028c_Extended_MSFT_Method">
    <vt:lpwstr>Automatic</vt:lpwstr>
  </property>
  <property fmtid="{D5CDD505-2E9C-101B-9397-08002B2CF9AE}" pid="11" name="Sensitivity">
    <vt:lpwstr>General</vt:lpwstr>
  </property>
</Properties>
</file>